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546ED1-56BC-470D-B930-753CC07F7C1E}" v="1" dt="2025-05-12T15:23:41.7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81"/>
    <p:restoredTop sz="94693"/>
  </p:normalViewPr>
  <p:slideViewPr>
    <p:cSldViewPr snapToGrid="0" snapToObjects="1">
      <p:cViewPr varScale="1">
        <p:scale>
          <a:sx n="83" d="100"/>
          <a:sy n="83" d="100"/>
        </p:scale>
        <p:origin x="10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AA7B0-0B83-D0E2-1A8B-7FB61E69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dirty="0">
                <a:latin typeface="Aparajita" panose="020B0502040204020203" pitchFamily="18" charset="0"/>
                <a:cs typeface="Aparajita" panose="020B0502040204020203" pitchFamily="18" charset="0"/>
              </a:rPr>
              <a:t>Funcionarios que disfrutaron vacaciones en receso de Enero 2025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658E258-FB88-F1D6-19CB-E3D16E80C80E}"/>
              </a:ext>
            </a:extLst>
          </p:cNvPr>
          <p:cNvSpPr txBox="1"/>
          <p:nvPr/>
        </p:nvSpPr>
        <p:spPr>
          <a:xfrm>
            <a:off x="2524125" y="559611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Vacaciones-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0204171-0624-6AA5-B7F2-94645D075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25" y="1562171"/>
            <a:ext cx="6677748" cy="401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18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Aparajita</vt:lpstr>
      <vt:lpstr>Aptos</vt:lpstr>
      <vt:lpstr>Arial</vt:lpstr>
      <vt:lpstr>Calibri</vt:lpstr>
      <vt:lpstr>Calibri Light</vt:lpstr>
      <vt:lpstr>Tema de Office</vt:lpstr>
      <vt:lpstr>Funcionarios que disfrutaron vacaciones en receso de Enero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19</cp:revision>
  <dcterms:created xsi:type="dcterms:W3CDTF">2022-01-11T16:41:00Z</dcterms:created>
  <dcterms:modified xsi:type="dcterms:W3CDTF">2025-05-12T15:24:35Z</dcterms:modified>
</cp:coreProperties>
</file>