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E1CF27-C7F1-46DE-BA49-FE01026ACA95}" v="4" dt="2025-11-10T15:30:42.0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81"/>
    <p:restoredTop sz="94693"/>
  </p:normalViewPr>
  <p:slideViewPr>
    <p:cSldViewPr snapToGrid="0" snapToObjects="1">
      <p:cViewPr varScale="1">
        <p:scale>
          <a:sx n="104" d="100"/>
          <a:sy n="104" d="100"/>
        </p:scale>
        <p:origin x="12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09E0A934-E9D5-4969-87EF-90257706C309}"/>
    <pc:docChg chg="custSel modSld">
      <pc:chgData name="Roxana Acuña Valerio" userId="958fa304-e217-4900-953e-19fa6b85e798" providerId="ADAL" clId="{09E0A934-E9D5-4969-87EF-90257706C309}" dt="2025-11-10T15:30:42.062" v="23" actId="403"/>
      <pc:docMkLst>
        <pc:docMk/>
      </pc:docMkLst>
      <pc:sldChg chg="addSp delSp modSp mod">
        <pc:chgData name="Roxana Acuña Valerio" userId="958fa304-e217-4900-953e-19fa6b85e798" providerId="ADAL" clId="{09E0A934-E9D5-4969-87EF-90257706C309}" dt="2025-11-10T15:30:42.062" v="23" actId="403"/>
        <pc:sldMkLst>
          <pc:docMk/>
          <pc:sldMk cId="2268820988" sldId="259"/>
        </pc:sldMkLst>
        <pc:spChg chg="mod">
          <ac:chgData name="Roxana Acuña Valerio" userId="958fa304-e217-4900-953e-19fa6b85e798" providerId="ADAL" clId="{09E0A934-E9D5-4969-87EF-90257706C309}" dt="2025-11-10T15:30:13.091" v="13" actId="20577"/>
          <ac:spMkLst>
            <pc:docMk/>
            <pc:sldMk cId="2268820988" sldId="259"/>
            <ac:spMk id="2" creationId="{0E5AA7B0-0B83-D0E2-1A8B-7FB61E69BE18}"/>
          </ac:spMkLst>
        </pc:spChg>
        <pc:graphicFrameChg chg="add mod">
          <ac:chgData name="Roxana Acuña Valerio" userId="958fa304-e217-4900-953e-19fa6b85e798" providerId="ADAL" clId="{09E0A934-E9D5-4969-87EF-90257706C309}" dt="2025-11-10T15:30:42.062" v="23" actId="403"/>
          <ac:graphicFrameMkLst>
            <pc:docMk/>
            <pc:sldMk cId="2268820988" sldId="259"/>
            <ac:graphicFrameMk id="4" creationId="{8986A789-ADDB-5402-C7AF-102F0B216F61}"/>
          </ac:graphicFrameMkLst>
        </pc:graphicFrameChg>
        <pc:picChg chg="del">
          <ac:chgData name="Roxana Acuña Valerio" userId="958fa304-e217-4900-953e-19fa6b85e798" providerId="ADAL" clId="{09E0A934-E9D5-4969-87EF-90257706C309}" dt="2025-11-10T15:30:15.799" v="14" actId="478"/>
          <ac:picMkLst>
            <pc:docMk/>
            <pc:sldMk cId="2268820988" sldId="259"/>
            <ac:picMk id="3" creationId="{F0204171-0624-6AA5-B7F2-94645D075811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R"/>
              <a:t>Disfrute</a:t>
            </a:r>
            <a:r>
              <a:rPr lang="es-CR" baseline="0"/>
              <a:t> de receso Institucional medio período</a:t>
            </a:r>
            <a:endParaRPr lang="es-C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529-4F04-A980-0F2ED4B900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529-4F04-A980-0F2ED4B90094}"/>
              </c:ext>
            </c:extLst>
          </c:dPt>
          <c:dLbls>
            <c:dLbl>
              <c:idx val="0"/>
              <c:layout>
                <c:manualLayout>
                  <c:x val="0.24257808398950131"/>
                  <c:y val="-5.57910469524642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29-4F04-A980-0F2ED4B90094}"/>
                </c:ext>
              </c:extLst>
            </c:dLbl>
            <c:dLbl>
              <c:idx val="1"/>
              <c:layout>
                <c:manualLayout>
                  <c:x val="-8.3848425196850387E-2"/>
                  <c:y val="-5.212160979877515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29-4F04-A980-0F2ED4B9009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'Vacaciones '!$G$3634:$G$3635</c:f>
              <c:strCache>
                <c:ptCount val="2"/>
                <c:pt idx="0">
                  <c:v>RECESO </c:v>
                </c:pt>
                <c:pt idx="1">
                  <c:v>FUERA DE RECESO </c:v>
                </c:pt>
              </c:strCache>
            </c:strRef>
          </c:cat>
          <c:val>
            <c:numRef>
              <c:f>'Vacaciones '!$H$3634:$H$3635</c:f>
              <c:numCache>
                <c:formatCode>General</c:formatCode>
                <c:ptCount val="2"/>
                <c:pt idx="0">
                  <c:v>3510</c:v>
                </c:pt>
                <c:pt idx="1">
                  <c:v>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529-4F04-A980-0F2ED4B9009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10/11/2025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10/11/2025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AA7B0-0B83-D0E2-1A8B-7FB61E69B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R" dirty="0">
                <a:latin typeface="Aparajita" panose="020B0502040204020203" pitchFamily="18" charset="0"/>
                <a:cs typeface="Aparajita" panose="020B0502040204020203" pitchFamily="18" charset="0"/>
              </a:rPr>
              <a:t>Funcionarios que disfrutaron vacaciones en receso de Julio 2025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658E258-FB88-F1D6-19CB-E3D16E80C80E}"/>
              </a:ext>
            </a:extLst>
          </p:cNvPr>
          <p:cNvSpPr txBox="1"/>
          <p:nvPr/>
        </p:nvSpPr>
        <p:spPr>
          <a:xfrm>
            <a:off x="2524125" y="559611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Vacaciones-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8986A789-ADDB-5402-C7AF-102F0B216F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4178221"/>
              </p:ext>
            </p:extLst>
          </p:nvPr>
        </p:nvGraphicFramePr>
        <p:xfrm>
          <a:off x="1302327" y="1542473"/>
          <a:ext cx="9245600" cy="3879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26</Words>
  <Application>Microsoft Office PowerPoint</Application>
  <PresentationFormat>Panorámica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Aparajita</vt:lpstr>
      <vt:lpstr>Aptos</vt:lpstr>
      <vt:lpstr>Arial</vt:lpstr>
      <vt:lpstr>Calibri</vt:lpstr>
      <vt:lpstr>Calibri Light</vt:lpstr>
      <vt:lpstr>Tema de Office</vt:lpstr>
      <vt:lpstr>Funcionarios que disfrutaron vacaciones en receso de Julio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19</cp:revision>
  <dcterms:created xsi:type="dcterms:W3CDTF">2022-01-11T16:41:00Z</dcterms:created>
  <dcterms:modified xsi:type="dcterms:W3CDTF">2025-11-10T15:30:45Z</dcterms:modified>
</cp:coreProperties>
</file>