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</p:sldIdLst>
  <p:sldSz cx="12192000" cy="6858000"/>
  <p:notesSz cx="6858000" cy="9144000"/>
  <p:defaultTextStyle>
    <a:defPPr>
      <a:defRPr lang="es-C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9E7D15-DEA5-46CA-B6E7-B5B9AFABA41B}" v="23" dt="2024-11-08T17:06:44.3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281"/>
    <p:restoredTop sz="94693"/>
  </p:normalViewPr>
  <p:slideViewPr>
    <p:cSldViewPr snapToGrid="0" snapToObjects="1">
      <p:cViewPr varScale="1">
        <p:scale>
          <a:sx n="86" d="100"/>
          <a:sy n="86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xana Acuña Valerio" userId="958fa304-e217-4900-953e-19fa6b85e798" providerId="ADAL" clId="{E79E7D15-DEA5-46CA-B6E7-B5B9AFABA41B}"/>
    <pc:docChg chg="custSel addSld modSld">
      <pc:chgData name="Roxana Acuña Valerio" userId="958fa304-e217-4900-953e-19fa6b85e798" providerId="ADAL" clId="{E79E7D15-DEA5-46CA-B6E7-B5B9AFABA41B}" dt="2024-11-08T17:06:44.323" v="47"/>
      <pc:docMkLst>
        <pc:docMk/>
      </pc:docMkLst>
      <pc:sldChg chg="modSp mod">
        <pc:chgData name="Roxana Acuña Valerio" userId="958fa304-e217-4900-953e-19fa6b85e798" providerId="ADAL" clId="{E79E7D15-DEA5-46CA-B6E7-B5B9AFABA41B}" dt="2024-11-08T17:06:44.323" v="47"/>
        <pc:sldMkLst>
          <pc:docMk/>
          <pc:sldMk cId="2268820988" sldId="259"/>
        </pc:sldMkLst>
        <pc:spChg chg="mod">
          <ac:chgData name="Roxana Acuña Valerio" userId="958fa304-e217-4900-953e-19fa6b85e798" providerId="ADAL" clId="{E79E7D15-DEA5-46CA-B6E7-B5B9AFABA41B}" dt="2024-11-08T16:12:35.303" v="15" actId="1076"/>
          <ac:spMkLst>
            <pc:docMk/>
            <pc:sldMk cId="2268820988" sldId="259"/>
            <ac:spMk id="5" creationId="{D658E258-FB88-F1D6-19CB-E3D16E80C80E}"/>
          </ac:spMkLst>
        </pc:spChg>
        <pc:graphicFrameChg chg="mod">
          <ac:chgData name="Roxana Acuña Valerio" userId="958fa304-e217-4900-953e-19fa6b85e798" providerId="ADAL" clId="{E79E7D15-DEA5-46CA-B6E7-B5B9AFABA41B}" dt="2024-11-08T17:06:44.323" v="47"/>
          <ac:graphicFrameMkLst>
            <pc:docMk/>
            <pc:sldMk cId="2268820988" sldId="259"/>
            <ac:graphicFrameMk id="4" creationId="{FED4162A-DDF4-B82D-010C-E5911D76A36F}"/>
          </ac:graphicFrameMkLst>
        </pc:graphicFrameChg>
      </pc:sldChg>
      <pc:sldChg chg="addSp delSp modSp new mod">
        <pc:chgData name="Roxana Acuña Valerio" userId="958fa304-e217-4900-953e-19fa6b85e798" providerId="ADAL" clId="{E79E7D15-DEA5-46CA-B6E7-B5B9AFABA41B}" dt="2024-11-08T17:06:15.214" v="40" actId="14100"/>
        <pc:sldMkLst>
          <pc:docMk/>
          <pc:sldMk cId="1397700402" sldId="260"/>
        </pc:sldMkLst>
        <pc:spChg chg="del">
          <ac:chgData name="Roxana Acuña Valerio" userId="958fa304-e217-4900-953e-19fa6b85e798" providerId="ADAL" clId="{E79E7D15-DEA5-46CA-B6E7-B5B9AFABA41B}" dt="2024-11-08T16:10:40.124" v="3" actId="478"/>
          <ac:spMkLst>
            <pc:docMk/>
            <pc:sldMk cId="1397700402" sldId="260"/>
            <ac:spMk id="2" creationId="{FFB8E5F6-9EF4-7401-B8F0-3088E44F2113}"/>
          </ac:spMkLst>
        </pc:spChg>
        <pc:spChg chg="del">
          <ac:chgData name="Roxana Acuña Valerio" userId="958fa304-e217-4900-953e-19fa6b85e798" providerId="ADAL" clId="{E79E7D15-DEA5-46CA-B6E7-B5B9AFABA41B}" dt="2024-11-08T16:10:45.441" v="5" actId="478"/>
          <ac:spMkLst>
            <pc:docMk/>
            <pc:sldMk cId="1397700402" sldId="260"/>
            <ac:spMk id="3" creationId="{4320277F-BA23-FFB8-C677-95FE91AD6FD4}"/>
          </ac:spMkLst>
        </pc:spChg>
        <pc:spChg chg="add del mod">
          <ac:chgData name="Roxana Acuña Valerio" userId="958fa304-e217-4900-953e-19fa6b85e798" providerId="ADAL" clId="{E79E7D15-DEA5-46CA-B6E7-B5B9AFABA41B}" dt="2024-11-08T16:10:37.582" v="2" actId="478"/>
          <ac:spMkLst>
            <pc:docMk/>
            <pc:sldMk cId="1397700402" sldId="260"/>
            <ac:spMk id="4" creationId="{698B229A-06F2-9AF5-B936-8FA10C346B2D}"/>
          </ac:spMkLst>
        </pc:spChg>
        <pc:spChg chg="add mod">
          <ac:chgData name="Roxana Acuña Valerio" userId="958fa304-e217-4900-953e-19fa6b85e798" providerId="ADAL" clId="{E79E7D15-DEA5-46CA-B6E7-B5B9AFABA41B}" dt="2024-11-08T16:12:16.549" v="11" actId="20577"/>
          <ac:spMkLst>
            <pc:docMk/>
            <pc:sldMk cId="1397700402" sldId="260"/>
            <ac:spMk id="5" creationId="{26D22FE2-87F2-2FFD-4536-6E156305BC09}"/>
          </ac:spMkLst>
        </pc:spChg>
        <pc:spChg chg="add mod">
          <ac:chgData name="Roxana Acuña Valerio" userId="958fa304-e217-4900-953e-19fa6b85e798" providerId="ADAL" clId="{E79E7D15-DEA5-46CA-B6E7-B5B9AFABA41B}" dt="2024-11-08T17:05:35.617" v="33" actId="1076"/>
          <ac:spMkLst>
            <pc:docMk/>
            <pc:sldMk cId="1397700402" sldId="260"/>
            <ac:spMk id="7" creationId="{5A7397EF-BF20-1708-F2A3-52241919F9A9}"/>
          </ac:spMkLst>
        </pc:spChg>
        <pc:graphicFrameChg chg="add mod">
          <ac:chgData name="Roxana Acuña Valerio" userId="958fa304-e217-4900-953e-19fa6b85e798" providerId="ADAL" clId="{E79E7D15-DEA5-46CA-B6E7-B5B9AFABA41B}" dt="2024-11-08T17:06:15.214" v="40" actId="14100"/>
          <ac:graphicFrameMkLst>
            <pc:docMk/>
            <pc:sldMk cId="1397700402" sldId="260"/>
            <ac:graphicFrameMk id="6" creationId="{22595900-314B-4973-A9A0-D3225B3E59B7}"/>
          </ac:graphicFrameMkLst>
        </pc:graphicFrameChg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explosion val="14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23F-4EF7-8A4B-446FAD199B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23F-4EF7-8A4B-446FAD199B49}"/>
              </c:ext>
            </c:extLst>
          </c:dPt>
          <c:dLbls>
            <c:dLbl>
              <c:idx val="0"/>
              <c:layout>
                <c:manualLayout>
                  <c:x val="0.14744017935258094"/>
                  <c:y val="-0.1586125692621755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23F-4EF7-8A4B-446FAD199B49}"/>
                </c:ext>
              </c:extLst>
            </c:dLbl>
            <c:dLbl>
              <c:idx val="1"/>
              <c:layout>
                <c:manualLayout>
                  <c:x val="-0.10146815446951812"/>
                  <c:y val="5.180608759665408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23F-4EF7-8A4B-446FAD199B4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Hoja1!$B$6:$B$7</c:f>
              <c:strCache>
                <c:ptCount val="2"/>
                <c:pt idx="0">
                  <c:v>DISFRUTE DE VACACIONES EN RECESO </c:v>
                </c:pt>
                <c:pt idx="1">
                  <c:v>FUNCIONARIOS SIN DISFRUTAR RECESO </c:v>
                </c:pt>
              </c:strCache>
            </c:strRef>
          </c:cat>
          <c:val>
            <c:numRef>
              <c:f>Hoja1!$C$6:$C$7</c:f>
              <c:numCache>
                <c:formatCode>General</c:formatCode>
                <c:ptCount val="2"/>
                <c:pt idx="0">
                  <c:v>2378</c:v>
                </c:pt>
                <c:pt idx="1">
                  <c:v>233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23F-4EF7-8A4B-446FAD199B4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3.9565496790777234E-2"/>
          <c:y val="0.8176161132032409"/>
          <c:w val="0.92283541990879459"/>
          <c:h val="0.16064475636197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9309929927328654"/>
          <c:y val="9.0885279476266859E-2"/>
          <c:w val="0.34006025989094074"/>
          <c:h val="0.78000603761076348"/>
        </c:manualLayout>
      </c:layout>
      <c:pieChart>
        <c:varyColors val="1"/>
        <c:ser>
          <c:idx val="0"/>
          <c:order val="0"/>
          <c:explosion val="14"/>
          <c:dPt>
            <c:idx val="0"/>
            <c:bubble3D val="0"/>
            <c:explosion val="6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388-4629-A47F-59147769985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388-4629-A47F-591477699859}"/>
              </c:ext>
            </c:extLst>
          </c:dPt>
          <c:dLbls>
            <c:dLbl>
              <c:idx val="0"/>
              <c:layout>
                <c:manualLayout>
                  <c:x val="0.14744017935258094"/>
                  <c:y val="-0.1586125692621755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388-4629-A47F-591477699859}"/>
                </c:ext>
              </c:extLst>
            </c:dLbl>
            <c:dLbl>
              <c:idx val="1"/>
              <c:layout>
                <c:manualLayout>
                  <c:x val="-7.6638888888888895E-2"/>
                  <c:y val="-1.1465441819772529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388-4629-A47F-59147769985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CR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'[Disfrute de vacaciones .xlsx]primer receso  (2)'!$B$6:$B$7</c:f>
              <c:strCache>
                <c:ptCount val="2"/>
                <c:pt idx="0">
                  <c:v>DISFRUTE DE VACACIONES EN RECESO </c:v>
                </c:pt>
                <c:pt idx="1">
                  <c:v>FUNCIONARIOS SIN DISFRUTAR RECESO </c:v>
                </c:pt>
              </c:strCache>
            </c:strRef>
          </c:cat>
          <c:val>
            <c:numRef>
              <c:f>'[Disfrute de vacaciones .xlsx]primer receso  (2)'!$C$6:$C$7</c:f>
              <c:numCache>
                <c:formatCode>General</c:formatCode>
                <c:ptCount val="2"/>
                <c:pt idx="0">
                  <c:v>2566</c:v>
                </c:pt>
                <c:pt idx="1">
                  <c:v>632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388-4629-A47F-59147769985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3819443808251704E-2"/>
          <c:y val="0.79263470679112824"/>
          <c:w val="0.90483912652964205"/>
          <c:h val="0.1848130412392492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R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C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6B8E467C-AEC0-2A6D-19ED-07C518EB3CF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7904"/>
            <a:ext cx="12191998" cy="684218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16A8466-2EC8-F248-A273-C47DCF6FF0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86400" y="1964267"/>
            <a:ext cx="6254044" cy="1929518"/>
          </a:xfrm>
        </p:spPr>
        <p:txBody>
          <a:bodyPr anchor="t">
            <a:normAutofit/>
          </a:bodyPr>
          <a:lstStyle>
            <a:lvl1pPr algn="l">
              <a:defRPr sz="2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A0F25BE-7F18-A349-ADBA-012D20499A8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486400" y="4051138"/>
            <a:ext cx="6254044" cy="88053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 dirty="0"/>
              <a:t>Nombre de la(s) autora(s) o autor(es) de la presentación</a:t>
            </a:r>
            <a:endParaRPr lang="es-CR" dirty="0"/>
          </a:p>
        </p:txBody>
      </p:sp>
      <p:sp>
        <p:nvSpPr>
          <p:cNvPr id="11" name="Marcador de posición de imagen 10">
            <a:extLst>
              <a:ext uri="{FF2B5EF4-FFF2-40B4-BE49-F238E27FC236}">
                <a16:creationId xmlns:a16="http://schemas.microsoft.com/office/drawing/2014/main" id="{8E3085FA-5C5F-0D81-1330-02F3BC7D77A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788167" y="239151"/>
            <a:ext cx="1876534" cy="9988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declaratoria del año acordada por CONARE</a:t>
            </a:r>
          </a:p>
        </p:txBody>
      </p:sp>
      <p:sp>
        <p:nvSpPr>
          <p:cNvPr id="12" name="Marcador de posición de imagen 10">
            <a:extLst>
              <a:ext uri="{FF2B5EF4-FFF2-40B4-BE49-F238E27FC236}">
                <a16:creationId xmlns:a16="http://schemas.microsoft.com/office/drawing/2014/main" id="{987D283B-8A6C-D354-7D64-E654CEF9958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622926" y="239151"/>
            <a:ext cx="1876534" cy="103456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000"/>
            </a:lvl1pPr>
          </a:lstStyle>
          <a:p>
            <a:r>
              <a:rPr lang="es-CR" dirty="0"/>
              <a:t>Espacio para colocar el logotipo de la instancia universitaria</a:t>
            </a:r>
          </a:p>
        </p:txBody>
      </p:sp>
    </p:spTree>
    <p:extLst>
      <p:ext uri="{BB962C8B-B14F-4D97-AF65-F5344CB8AC3E}">
        <p14:creationId xmlns:p14="http://schemas.microsoft.com/office/powerpoint/2010/main" val="355907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E198758-4E74-D143-B2CB-D1E107DA6F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6D0308-7F20-554F-BB07-568A701CBA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D6F0B00-833F-004D-81F0-24B665B7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D8D6EC-2125-B94E-8BF3-872DF11AACEC}" type="datetimeFigureOut">
              <a:rPr lang="es-CR" smtClean="0"/>
              <a:t>8/11/2024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AA11C67-FDAC-3C4F-B5B3-D992B46D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821F17C-5052-B642-AAFF-64FFC8C42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172252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222BFFE-8D10-874C-9847-29BB06124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557692" y="583324"/>
            <a:ext cx="4713891" cy="59751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s-MX" dirty="0"/>
              <a:t>Haga clic para modificar los estilos de texto del patrón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s-MX" dirty="0"/>
          </a:p>
          <a:p>
            <a:pPr lvl="0"/>
            <a:endParaRPr lang="es-MX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534720E-2C88-7385-D286-2D2F6346BD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550" t="57617" r="63027"/>
          <a:stretch/>
        </p:blipFill>
        <p:spPr>
          <a:xfrm rot="10800000">
            <a:off x="-189191" y="-2"/>
            <a:ext cx="6069729" cy="6861545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B95143C-B3B8-9D4B-B89F-C0C7CAACCE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502" y="733917"/>
            <a:ext cx="5292726" cy="2852737"/>
          </a:xfrm>
        </p:spPr>
        <p:txBody>
          <a:bodyPr anchor="t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s-MX" dirty="0"/>
              <a:t>Haz clic para modificar el estilo de título del patrón</a:t>
            </a:r>
            <a:endParaRPr lang="es-CR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BB542AD5-52B8-EE88-54A3-C7BC249FD89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400669" y="6258910"/>
            <a:ext cx="599090" cy="299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183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0969F8-F3A5-4040-B53F-2C1133B6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7CF147-9878-834B-A19A-5688E7B0CA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F1C5D91-2935-574B-8AB8-6099ED3615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24357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6969E4E1-55ED-CF4C-A082-358D75D0D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/>
              <a:t>Haz clic para modificar el estilo de título del patrón</a:t>
            </a:r>
            <a:endParaRPr lang="es-CR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954B6BB-0F1A-BC42-B1BD-C216D4AD4E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C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A5AAAFD-9B0E-DC47-95F2-0311DA70FA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D8D6EC-2125-B94E-8BF3-872DF11AACEC}" type="datetimeFigureOut">
              <a:rPr lang="es-CR" smtClean="0"/>
              <a:t>8/11/2024</a:t>
            </a:fld>
            <a:endParaRPr lang="es-C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F2D378C-DB01-9D43-9894-A725EB792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R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4B66D79-299E-A44A-BC68-46565F979B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8B9BFD-A44B-2A4E-A339-98280AE259F0}" type="slidenum">
              <a:rPr lang="es-CR" smtClean="0"/>
              <a:t>‹Nº›</a:t>
            </a:fld>
            <a:endParaRPr lang="es-CR"/>
          </a:p>
        </p:txBody>
      </p:sp>
    </p:spTree>
    <p:extLst>
      <p:ext uri="{BB962C8B-B14F-4D97-AF65-F5344CB8AC3E}">
        <p14:creationId xmlns:p14="http://schemas.microsoft.com/office/powerpoint/2010/main" val="3059324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5AA7B0-0B83-D0E2-1A8B-7FB61E69BE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R" dirty="0">
                <a:latin typeface="Aparajita" panose="020B0502040204020203" pitchFamily="18" charset="0"/>
                <a:cs typeface="Aparajita" panose="020B0502040204020203" pitchFamily="18" charset="0"/>
              </a:rPr>
              <a:t>Funcionarios que disfrutaron vacaciones en receso de Enero 2024 </a:t>
            </a:r>
          </a:p>
        </p:txBody>
      </p:sp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FED4162A-DDF4-B82D-010C-E5911D76A36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47494683"/>
              </p:ext>
            </p:extLst>
          </p:nvPr>
        </p:nvGraphicFramePr>
        <p:xfrm>
          <a:off x="981075" y="1237785"/>
          <a:ext cx="10229850" cy="4215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D658E258-FB88-F1D6-19CB-E3D16E80C80E}"/>
              </a:ext>
            </a:extLst>
          </p:cNvPr>
          <p:cNvSpPr txBox="1"/>
          <p:nvPr/>
        </p:nvSpPr>
        <p:spPr>
          <a:xfrm>
            <a:off x="2524125" y="559611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Vacaciones-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8820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>
            <a:extLst>
              <a:ext uri="{FF2B5EF4-FFF2-40B4-BE49-F238E27FC236}">
                <a16:creationId xmlns:a16="http://schemas.microsoft.com/office/drawing/2014/main" id="{26D22FE2-87F2-2FFD-4536-6E156305BC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s-CR" dirty="0">
                <a:latin typeface="Aparajita" panose="020B0502040204020203" pitchFamily="18" charset="0"/>
                <a:cs typeface="Aparajita" panose="020B0502040204020203" pitchFamily="18" charset="0"/>
              </a:rPr>
              <a:t>Funcionarios que disfrutaron vacaciones en receso de Julio 2024 </a:t>
            </a:r>
          </a:p>
        </p:txBody>
      </p:sp>
      <p:graphicFrame>
        <p:nvGraphicFramePr>
          <p:cNvPr id="6" name="Gráfico 5">
            <a:extLst>
              <a:ext uri="{FF2B5EF4-FFF2-40B4-BE49-F238E27FC236}">
                <a16:creationId xmlns:a16="http://schemas.microsoft.com/office/drawing/2014/main" id="{22595900-314B-4973-A9A0-D3225B3E59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2686203"/>
              </p:ext>
            </p:extLst>
          </p:nvPr>
        </p:nvGraphicFramePr>
        <p:xfrm>
          <a:off x="1639230" y="1304693"/>
          <a:ext cx="9612350" cy="4118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CuadroTexto 6">
            <a:extLst>
              <a:ext uri="{FF2B5EF4-FFF2-40B4-BE49-F238E27FC236}">
                <a16:creationId xmlns:a16="http://schemas.microsoft.com/office/drawing/2014/main" id="{5A7397EF-BF20-1708-F2A3-52241919F9A9}"/>
              </a:ext>
            </a:extLst>
          </p:cNvPr>
          <p:cNvSpPr txBox="1"/>
          <p:nvPr/>
        </p:nvSpPr>
        <p:spPr>
          <a:xfrm>
            <a:off x="2990385" y="5422798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Fuente: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Modulo Vacaciones- SIGESA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540385"/>
            <a:r>
              <a:rPr lang="es-MX" sz="1800" b="1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Elaborado por: </a:t>
            </a:r>
            <a:r>
              <a:rPr lang="es-MX" sz="1800" i="1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ARGI-PDRH</a:t>
            </a:r>
            <a:endParaRPr lang="es-CR" sz="18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70040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</TotalTime>
  <Words>40</Words>
  <Application>Microsoft Office PowerPoint</Application>
  <PresentationFormat>Panorámica</PresentationFormat>
  <Paragraphs>10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Aparajita</vt:lpstr>
      <vt:lpstr>Aptos</vt:lpstr>
      <vt:lpstr>Arial</vt:lpstr>
      <vt:lpstr>Calibri</vt:lpstr>
      <vt:lpstr>Calibri Light</vt:lpstr>
      <vt:lpstr>Tema de Office</vt:lpstr>
      <vt:lpstr>Funcionarios que disfrutaron vacaciones en receso de Enero 2024 </vt:lpstr>
      <vt:lpstr>Funcionarios que disfrutaron vacaciones en receso de Julio 2024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KAREN HERRERA  BENAVIDES</dc:creator>
  <cp:lastModifiedBy>Roxana Acuña Valerio</cp:lastModifiedBy>
  <cp:revision>17</cp:revision>
  <dcterms:created xsi:type="dcterms:W3CDTF">2022-01-11T16:41:00Z</dcterms:created>
  <dcterms:modified xsi:type="dcterms:W3CDTF">2024-11-08T17:06:44Z</dcterms:modified>
</cp:coreProperties>
</file>