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230ED2-CD31-4F7A-A66B-D8648DA55E3B}" v="1" dt="2024-11-08T15:22:33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3"/>
  </p:normalViewPr>
  <p:slideViewPr>
    <p:cSldViewPr snapToGrid="0">
      <p:cViewPr varScale="1">
        <p:scale>
          <a:sx n="105" d="100"/>
          <a:sy n="105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FF230ED2-CD31-4F7A-A66B-D8648DA55E3B}"/>
    <pc:docChg chg="custSel delSld modSld">
      <pc:chgData name="Roxana Acuña Valerio" userId="958fa304-e217-4900-953e-19fa6b85e798" providerId="ADAL" clId="{FF230ED2-CD31-4F7A-A66B-D8648DA55E3B}" dt="2024-11-08T15:23:27.486" v="20" actId="47"/>
      <pc:docMkLst>
        <pc:docMk/>
      </pc:docMkLst>
      <pc:sldChg chg="del">
        <pc:chgData name="Roxana Acuña Valerio" userId="958fa304-e217-4900-953e-19fa6b85e798" providerId="ADAL" clId="{FF230ED2-CD31-4F7A-A66B-D8648DA55E3B}" dt="2024-11-08T15:22:07.020" v="0" actId="47"/>
        <pc:sldMkLst>
          <pc:docMk/>
          <pc:sldMk cId="1494852360" sldId="257"/>
        </pc:sldMkLst>
      </pc:sldChg>
      <pc:sldChg chg="del">
        <pc:chgData name="Roxana Acuña Valerio" userId="958fa304-e217-4900-953e-19fa6b85e798" providerId="ADAL" clId="{FF230ED2-CD31-4F7A-A66B-D8648DA55E3B}" dt="2024-11-08T15:22:08.454" v="1" actId="47"/>
        <pc:sldMkLst>
          <pc:docMk/>
          <pc:sldMk cId="1895194218" sldId="258"/>
        </pc:sldMkLst>
      </pc:sldChg>
      <pc:sldChg chg="del">
        <pc:chgData name="Roxana Acuña Valerio" userId="958fa304-e217-4900-953e-19fa6b85e798" providerId="ADAL" clId="{FF230ED2-CD31-4F7A-A66B-D8648DA55E3B}" dt="2024-11-08T15:23:26.252" v="19" actId="47"/>
        <pc:sldMkLst>
          <pc:docMk/>
          <pc:sldMk cId="3929614448" sldId="259"/>
        </pc:sldMkLst>
      </pc:sldChg>
      <pc:sldChg chg="del">
        <pc:chgData name="Roxana Acuña Valerio" userId="958fa304-e217-4900-953e-19fa6b85e798" providerId="ADAL" clId="{FF230ED2-CD31-4F7A-A66B-D8648DA55E3B}" dt="2024-11-08T15:23:27.486" v="20" actId="47"/>
        <pc:sldMkLst>
          <pc:docMk/>
          <pc:sldMk cId="2995554440" sldId="260"/>
        </pc:sldMkLst>
      </pc:sldChg>
      <pc:sldChg chg="addSp delSp modSp mod">
        <pc:chgData name="Roxana Acuña Valerio" userId="958fa304-e217-4900-953e-19fa6b85e798" providerId="ADAL" clId="{FF230ED2-CD31-4F7A-A66B-D8648DA55E3B}" dt="2024-11-08T15:23:20.049" v="18" actId="1076"/>
        <pc:sldMkLst>
          <pc:docMk/>
          <pc:sldMk cId="2268037499" sldId="261"/>
        </pc:sldMkLst>
        <pc:spChg chg="del">
          <ac:chgData name="Roxana Acuña Valerio" userId="958fa304-e217-4900-953e-19fa6b85e798" providerId="ADAL" clId="{FF230ED2-CD31-4F7A-A66B-D8648DA55E3B}" dt="2024-11-08T15:22:15.628" v="2" actId="478"/>
          <ac:spMkLst>
            <pc:docMk/>
            <pc:sldMk cId="2268037499" sldId="261"/>
            <ac:spMk id="2" creationId="{9322CEC8-D74D-49AC-7079-8E73459F9653}"/>
          </ac:spMkLst>
        </pc:spChg>
        <pc:spChg chg="add mod">
          <ac:chgData name="Roxana Acuña Valerio" userId="958fa304-e217-4900-953e-19fa6b85e798" providerId="ADAL" clId="{FF230ED2-CD31-4F7A-A66B-D8648DA55E3B}" dt="2024-11-08T15:22:41.323" v="10" actId="403"/>
          <ac:spMkLst>
            <pc:docMk/>
            <pc:sldMk cId="2268037499" sldId="261"/>
            <ac:spMk id="4" creationId="{915D1BED-64CE-B752-4DA9-84A15D9282EE}"/>
          </ac:spMkLst>
        </pc:spChg>
        <pc:spChg chg="add mod">
          <ac:chgData name="Roxana Acuña Valerio" userId="958fa304-e217-4900-953e-19fa6b85e798" providerId="ADAL" clId="{FF230ED2-CD31-4F7A-A66B-D8648DA55E3B}" dt="2024-11-08T15:23:20.049" v="18" actId="1076"/>
          <ac:spMkLst>
            <pc:docMk/>
            <pc:sldMk cId="2268037499" sldId="261"/>
            <ac:spMk id="7" creationId="{EFEBC8F7-549B-22D6-3D7B-483A599F4671}"/>
          </ac:spMkLst>
        </pc:spChg>
        <pc:graphicFrameChg chg="add mod">
          <ac:chgData name="Roxana Acuña Valerio" userId="958fa304-e217-4900-953e-19fa6b85e798" providerId="ADAL" clId="{FF230ED2-CD31-4F7A-A66B-D8648DA55E3B}" dt="2024-11-08T15:22:47.383" v="11" actId="14100"/>
          <ac:graphicFrameMkLst>
            <pc:docMk/>
            <pc:sldMk cId="2268037499" sldId="261"/>
            <ac:graphicFrameMk id="5" creationId="{2FEE5ED7-3697-EDBA-262C-70BFEF88BEA5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[INCAPACIDADES ENE-7 NOV 2024.xlsx]Incapacidades por género!TablaDinámica1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200" b="1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dLblPos val="bestFi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200" b="1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dLblPos val="bestFi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</c:pivotFmt>
      <c:pivotFmt>
        <c:idx val="3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</c:pivotFmt>
      <c:pivotFmt>
        <c:idx val="4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</c:pivotFmt>
      <c:pivotFmt>
        <c:idx val="5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200" b="1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dLblPos val="bestFi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</c:pivotFmt>
      <c:pivotFmt>
        <c:idx val="7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</c:pivotFmt>
      <c:pivotFmt>
        <c:idx val="8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</c:pivotFmt>
    </c:pivotFmts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'Incapacidades por género'!$M$3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509-4CB3-9CDB-83802A0257E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509-4CB3-9CDB-83802A0257E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509-4CB3-9CDB-83802A0257E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'Incapacidades por género'!$L$4:$L$7</c:f>
              <c:strCache>
                <c:ptCount val="3"/>
                <c:pt idx="0">
                  <c:v>FEMENINO</c:v>
                </c:pt>
                <c:pt idx="1">
                  <c:v>MASCULINO</c:v>
                </c:pt>
                <c:pt idx="2">
                  <c:v>(en blanco)</c:v>
                </c:pt>
              </c:strCache>
            </c:strRef>
          </c:cat>
          <c:val>
            <c:numRef>
              <c:f>'Incapacidades por género'!$M$4:$M$7</c:f>
              <c:numCache>
                <c:formatCode>General</c:formatCode>
                <c:ptCount val="3"/>
                <c:pt idx="0">
                  <c:v>2005</c:v>
                </c:pt>
                <c:pt idx="1">
                  <c:v>1210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509-4CB3-9CDB-83802A0257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E71AC8-E22B-5621-1C6E-A6ABE056B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2660" y="1925552"/>
            <a:ext cx="6767384" cy="2387600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063E7F-5AAA-189D-7441-498DB5DD0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2660" y="4405227"/>
            <a:ext cx="6767384" cy="165576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A104700-DE8A-E499-51C0-A39BF71014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20529" y="383234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acordado en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8CE9904F-E53D-173A-5A18-2B391C6EAD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2660" y="370790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instancia </a:t>
            </a:r>
            <a:r>
              <a:rPr lang="es-CR" dirty="0" err="1"/>
              <a:t>uniersitaria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5594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F86ADAF-B346-F061-42E4-A58D30BBC8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3270"/>
          <a:stretch/>
        </p:blipFill>
        <p:spPr>
          <a:xfrm flipV="1">
            <a:off x="3805881" y="6540053"/>
            <a:ext cx="8398476" cy="317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93BDA35-4AAB-9935-979F-939169BB1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66634" y="6540053"/>
            <a:ext cx="635894" cy="317947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BE94EFE1-D73C-FC8C-CCB5-35DC8960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89" y="758268"/>
            <a:ext cx="10515600" cy="1500188"/>
          </a:xfrm>
        </p:spPr>
        <p:txBody>
          <a:bodyPr anchor="t">
            <a:normAutofit/>
          </a:bodyPr>
          <a:lstStyle>
            <a:lvl1pPr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F14CDA3C-C71D-4E4C-79DF-C61B70375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989" y="2312989"/>
            <a:ext cx="10515600" cy="3786743"/>
          </a:xfrm>
        </p:spPr>
        <p:txBody>
          <a:bodyPr anchor="t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2759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D733F-8B90-C778-61EE-5B1F8723C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477C07-234A-B69E-B603-DD078740D6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C71845-3B77-7048-A493-04B82C8CF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7CCB7FB-C460-DEFE-42EF-9B3966F112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8671" b="52800"/>
          <a:stretch/>
        </p:blipFill>
        <p:spPr>
          <a:xfrm rot="10800000">
            <a:off x="0" y="6594134"/>
            <a:ext cx="7772400" cy="26386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0991B05-D411-1656-0AA3-5C0FBA5740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1190" y="6522182"/>
            <a:ext cx="494270" cy="24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3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94734077-806E-2ED6-2F1C-7801E432C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-4763"/>
            <a:ext cx="493034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57FCB4-1EE9-39D5-70CF-838863D4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BC94B5-05F3-8B8D-2345-D3DA74775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7067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DA296-970E-935C-15C2-928E67735F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2306" y="2708838"/>
            <a:ext cx="5752306" cy="1600200"/>
          </a:xfrm>
        </p:spPr>
        <p:txBody>
          <a:bodyPr anchor="t">
            <a:normAutofit/>
          </a:bodyPr>
          <a:lstStyle>
            <a:lvl1pPr>
              <a:defRPr sz="8800" b="1"/>
            </a:lvl1pPr>
          </a:lstStyle>
          <a:p>
            <a:r>
              <a:rPr lang="es-MX" dirty="0"/>
              <a:t>Capítulo 1</a:t>
            </a:r>
            <a:endParaRPr lang="es-CR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32B57E2-3FC3-5A76-429E-AF45F593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CD48-E190-AD4E-803D-690E50556FAF}" type="datetimeFigureOut">
              <a:rPr lang="es-CR" smtClean="0"/>
              <a:t>8/11/2024</a:t>
            </a:fld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B6F928A-433B-CCF4-B947-2103A3A3F5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0"/>
            <a:ext cx="4905632" cy="6920750"/>
          </a:xfrm>
          <a:prstGeom prst="parallelogram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9D67E12-BFB2-00FA-3EEA-35688F1BA8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r="28108"/>
          <a:stretch/>
        </p:blipFill>
        <p:spPr>
          <a:xfrm>
            <a:off x="846674" y="0"/>
            <a:ext cx="4905632" cy="6920750"/>
          </a:xfrm>
          <a:prstGeom prst="parallelogram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B27B07E-3BB4-CD69-0721-8830C38ED8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2200" y="929666"/>
            <a:ext cx="1305697" cy="106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3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E49EBC-EC4D-05B4-0FFD-D5CD340D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E4CF43-AA70-2DD4-5E04-BC8C125B2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08AAB8-C5C2-E526-CCFC-39B0033AB9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53CD48-E190-AD4E-803D-690E50556FAF}" type="datetimeFigureOut">
              <a:rPr lang="es-CR" smtClean="0"/>
              <a:t>8/11/2024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9E88F1-6601-4176-CDB2-33FD9730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7C6A69-7921-0597-22D4-6EFAD9897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19D99-7A67-5B4C-BDEC-78C9161D2AE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9556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15D1BED-64CE-B752-4DA9-84A15D9282EE}"/>
              </a:ext>
            </a:extLst>
          </p:cNvPr>
          <p:cNvSpPr txBox="1"/>
          <p:nvPr/>
        </p:nvSpPr>
        <p:spPr>
          <a:xfrm>
            <a:off x="5461254" y="764450"/>
            <a:ext cx="6094476" cy="842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incapacidades por Género</a:t>
            </a:r>
            <a:endParaRPr lang="es-CR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Enero – Noviembre 2024</a:t>
            </a:r>
            <a:endParaRPr lang="es-CR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2FEE5ED7-3697-EDBA-262C-70BFEF88BE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6600838"/>
              </p:ext>
            </p:extLst>
          </p:nvPr>
        </p:nvGraphicFramePr>
        <p:xfrm>
          <a:off x="5986272" y="1929384"/>
          <a:ext cx="5233416" cy="337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EFEBC8F7-549B-22D6-3D7B-483A599F4671}"/>
              </a:ext>
            </a:extLst>
          </p:cNvPr>
          <p:cNvSpPr txBox="1"/>
          <p:nvPr/>
        </p:nvSpPr>
        <p:spPr>
          <a:xfrm>
            <a:off x="5986272" y="5417679"/>
            <a:ext cx="6094476" cy="5455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>
              <a:lnSpc>
                <a:spcPct val="107000"/>
              </a:lnSpc>
            </a:pPr>
            <a:r>
              <a:rPr lang="es-MX" sz="14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4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>
              <a:lnSpc>
                <a:spcPct val="107000"/>
              </a:lnSpc>
            </a:pPr>
            <a:r>
              <a:rPr lang="es-MX" sz="14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4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0374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19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3</cp:revision>
  <dcterms:created xsi:type="dcterms:W3CDTF">2024-01-15T16:37:53Z</dcterms:created>
  <dcterms:modified xsi:type="dcterms:W3CDTF">2024-11-08T15:23:32Z</dcterms:modified>
</cp:coreProperties>
</file>