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0F1180-E3A5-4E8A-9248-5596F8C0A57A}" v="2" dt="2025-05-12T14:37:22.9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A80F1180-E3A5-4E8A-9248-5596F8C0A57A}"/>
    <pc:docChg chg="undo redo custSel modSld">
      <pc:chgData name="Roxana Acuña Valerio" userId="958fa304-e217-4900-953e-19fa6b85e798" providerId="ADAL" clId="{A80F1180-E3A5-4E8A-9248-5596F8C0A57A}" dt="2025-05-12T14:44:54.735" v="24" actId="20577"/>
      <pc:docMkLst>
        <pc:docMk/>
      </pc:docMkLst>
      <pc:sldChg chg="addSp delSp modSp mod modClrScheme chgLayout">
        <pc:chgData name="Roxana Acuña Valerio" userId="958fa304-e217-4900-953e-19fa6b85e798" providerId="ADAL" clId="{A80F1180-E3A5-4E8A-9248-5596F8C0A57A}" dt="2025-05-12T14:44:54.735" v="24" actId="20577"/>
        <pc:sldMkLst>
          <pc:docMk/>
          <pc:sldMk cId="2268037499" sldId="261"/>
        </pc:sldMkLst>
        <pc:spChg chg="mod">
          <ac:chgData name="Roxana Acuña Valerio" userId="958fa304-e217-4900-953e-19fa6b85e798" providerId="ADAL" clId="{A80F1180-E3A5-4E8A-9248-5596F8C0A57A}" dt="2025-05-12T14:44:54.735" v="24" actId="20577"/>
          <ac:spMkLst>
            <pc:docMk/>
            <pc:sldMk cId="2268037499" sldId="261"/>
            <ac:spMk id="4" creationId="{915D1BED-64CE-B752-4DA9-84A15D9282EE}"/>
          </ac:spMkLst>
        </pc:spChg>
        <pc:spChg chg="mod ord">
          <ac:chgData name="Roxana Acuña Valerio" userId="958fa304-e217-4900-953e-19fa6b85e798" providerId="ADAL" clId="{A80F1180-E3A5-4E8A-9248-5596F8C0A57A}" dt="2025-05-12T14:44:51.033" v="20" actId="26606"/>
          <ac:spMkLst>
            <pc:docMk/>
            <pc:sldMk cId="2268037499" sldId="261"/>
            <ac:spMk id="7" creationId="{EFEBC8F7-549B-22D6-3D7B-483A599F4671}"/>
          </ac:spMkLst>
        </pc:spChg>
        <pc:graphicFrameChg chg="del">
          <ac:chgData name="Roxana Acuña Valerio" userId="958fa304-e217-4900-953e-19fa6b85e798" providerId="ADAL" clId="{A80F1180-E3A5-4E8A-9248-5596F8C0A57A}" dt="2025-05-12T14:37:13.296" v="0" actId="478"/>
          <ac:graphicFrameMkLst>
            <pc:docMk/>
            <pc:sldMk cId="2268037499" sldId="261"/>
            <ac:graphicFrameMk id="5" creationId="{2FEE5ED7-3697-EDBA-262C-70BFEF88BEA5}"/>
          </ac:graphicFrameMkLst>
        </pc:graphicFrameChg>
        <pc:picChg chg="add mod">
          <ac:chgData name="Roxana Acuña Valerio" userId="958fa304-e217-4900-953e-19fa6b85e798" providerId="ADAL" clId="{A80F1180-E3A5-4E8A-9248-5596F8C0A57A}" dt="2025-05-12T14:44:53.958" v="23" actId="1076"/>
          <ac:picMkLst>
            <pc:docMk/>
            <pc:sldMk cId="2268037499" sldId="261"/>
            <ac:picMk id="2" creationId="{C5407711-BB5B-F79F-F069-9810DDE8D82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885C3-AF39-48B1-AF84-E517B78CDD31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35C90-F3FE-4361-ABAE-3BF2946C36C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6825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35C90-F3FE-4361-ABAE-3BF2946C36CC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0480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71AC8-E22B-5621-1C6E-A6ABE056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660" y="1925552"/>
            <a:ext cx="6767384" cy="2387600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063E7F-5AAA-189D-7441-498DB5DD0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2660" y="4405227"/>
            <a:ext cx="6767384" cy="165576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A104700-DE8A-E499-51C0-A39BF71014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20529" y="383234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acordado en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8CE9904F-E53D-173A-5A18-2B391C6EAD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2660" y="370790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instancia </a:t>
            </a:r>
            <a:r>
              <a:rPr lang="es-CR" dirty="0" err="1"/>
              <a:t>uniersitaria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5594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86ADAF-B346-F061-42E4-A58D30BBC8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270"/>
          <a:stretch/>
        </p:blipFill>
        <p:spPr>
          <a:xfrm flipV="1">
            <a:off x="3805881" y="6540053"/>
            <a:ext cx="8398476" cy="317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93BDA35-4AAB-9935-979F-939169BB1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634" y="6540053"/>
            <a:ext cx="635894" cy="31794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E94EFE1-D73C-FC8C-CCB5-35DC896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89" y="758268"/>
            <a:ext cx="10515600" cy="1500188"/>
          </a:xfrm>
        </p:spPr>
        <p:txBody>
          <a:bodyPr anchor="t">
            <a:normAutofit/>
          </a:bodyPr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F14CDA3C-C71D-4E4C-79DF-C61B7037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989" y="2312989"/>
            <a:ext cx="10515600" cy="3786743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759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733F-8B90-C778-61EE-5B1F8723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77C07-234A-B69E-B603-DD078740D6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C71845-3B77-7048-A493-04B82C8C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7CCB7FB-C460-DEFE-42EF-9B3966F11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8671" b="52800"/>
          <a:stretch/>
        </p:blipFill>
        <p:spPr>
          <a:xfrm rot="10800000">
            <a:off x="0" y="6594134"/>
            <a:ext cx="7772400" cy="26386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991B05-D411-1656-0AA3-5C0FBA574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190" y="6522182"/>
            <a:ext cx="494270" cy="2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4734077-806E-2ED6-2F1C-7801E432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-4763"/>
            <a:ext cx="493034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57FCB4-1EE9-39D5-70CF-838863D4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BC94B5-05F3-8B8D-2345-D3DA74775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067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DA296-970E-935C-15C2-928E67735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2306" y="2708838"/>
            <a:ext cx="5752306" cy="1600200"/>
          </a:xfrm>
        </p:spPr>
        <p:txBody>
          <a:bodyPr anchor="t">
            <a:normAutofit/>
          </a:bodyPr>
          <a:lstStyle>
            <a:lvl1pPr>
              <a:defRPr sz="8800" b="1"/>
            </a:lvl1pPr>
          </a:lstStyle>
          <a:p>
            <a:r>
              <a:rPr lang="es-MX" dirty="0"/>
              <a:t>Capítulo 1</a:t>
            </a:r>
            <a:endParaRPr lang="es-CR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2B57E2-3FC3-5A76-429E-AF45F593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CD48-E190-AD4E-803D-690E50556FAF}" type="datetimeFigureOut">
              <a:rPr lang="es-CR" smtClean="0"/>
              <a:t>12/5/2025</a:t>
            </a:fld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6F928A-433B-CCF4-B947-2103A3A3F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0"/>
            <a:ext cx="4905632" cy="6920750"/>
          </a:xfrm>
          <a:prstGeom prst="parallelogram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D67E12-BFB2-00FA-3EEA-35688F1BA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r="28108"/>
          <a:stretch/>
        </p:blipFill>
        <p:spPr>
          <a:xfrm>
            <a:off x="846674" y="0"/>
            <a:ext cx="4905632" cy="6920750"/>
          </a:xfrm>
          <a:prstGeom prst="parallelogram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27B07E-3BB4-CD69-0721-8830C38ED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2200" y="929666"/>
            <a:ext cx="1305697" cy="106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E49EBC-EC4D-05B4-0FFD-D5CD340D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E4CF43-AA70-2DD4-5E04-BC8C125B2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8AAB8-C5C2-E526-CCFC-39B0033AB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53CD48-E190-AD4E-803D-690E50556FAF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9E88F1-6601-4176-CDB2-33FD9730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7C6A69-7921-0597-22D4-6EFAD9897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19D99-7A67-5B4C-BDEC-78C9161D2AE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556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15D1BED-64CE-B752-4DA9-84A15D9282EE}"/>
              </a:ext>
            </a:extLst>
          </p:cNvPr>
          <p:cNvSpPr txBox="1"/>
          <p:nvPr/>
        </p:nvSpPr>
        <p:spPr>
          <a:xfrm>
            <a:off x="5461254" y="764450"/>
            <a:ext cx="6094476" cy="842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incapacidades por Género</a:t>
            </a:r>
            <a:endParaRPr lang="es-CR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Enero – Abril 2025</a:t>
            </a:r>
            <a:endParaRPr lang="es-CR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FEBC8F7-549B-22D6-3D7B-483A599F4671}"/>
              </a:ext>
            </a:extLst>
          </p:cNvPr>
          <p:cNvSpPr txBox="1"/>
          <p:nvPr/>
        </p:nvSpPr>
        <p:spPr>
          <a:xfrm>
            <a:off x="5986272" y="5417679"/>
            <a:ext cx="6094476" cy="5455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>
              <a:lnSpc>
                <a:spcPct val="107000"/>
              </a:lnSpc>
            </a:pPr>
            <a:r>
              <a:rPr lang="es-MX" sz="1400" b="1" i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400" i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4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>
              <a:lnSpc>
                <a:spcPct val="107000"/>
              </a:lnSpc>
            </a:pPr>
            <a:r>
              <a:rPr lang="es-MX" sz="1400" b="1" i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400" i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5407711-BB5B-F79F-F069-9810DDE8D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272" y="2343788"/>
            <a:ext cx="4383404" cy="284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374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20</Words>
  <Application>Microsoft Office PowerPoint</Application>
  <PresentationFormat>Panorámica</PresentationFormat>
  <Paragraphs>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4</cp:revision>
  <dcterms:created xsi:type="dcterms:W3CDTF">2024-01-15T16:37:53Z</dcterms:created>
  <dcterms:modified xsi:type="dcterms:W3CDTF">2025-05-12T14:44:58Z</dcterms:modified>
</cp:coreProperties>
</file>