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4B1A7B-5BC7-4075-9683-B6F71B720743}" v="1" dt="2025-11-10T15:16:15.6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modSld">
      <pc:chgData name="Roxana Acuña Valerio" userId="958fa304-e217-4900-953e-19fa6b85e798" providerId="ADAL" clId="{09E0A934-E9D5-4969-87EF-90257706C309}" dt="2025-11-10T15:16:21.814" v="1" actId="14100"/>
      <pc:docMkLst>
        <pc:docMk/>
      </pc:docMkLst>
      <pc:sldChg chg="modSp mod">
        <pc:chgData name="Roxana Acuña Valerio" userId="958fa304-e217-4900-953e-19fa6b85e798" providerId="ADAL" clId="{09E0A934-E9D5-4969-87EF-90257706C309}" dt="2025-11-10T15:16:21.814" v="1" actId="14100"/>
        <pc:sldMkLst>
          <pc:docMk/>
          <pc:sldMk cId="2268037499" sldId="261"/>
        </pc:sldMkLst>
        <pc:graphicFrameChg chg="mod">
          <ac:chgData name="Roxana Acuña Valerio" userId="958fa304-e217-4900-953e-19fa6b85e798" providerId="ADAL" clId="{09E0A934-E9D5-4969-87EF-90257706C309}" dt="2025-11-10T15:16:21.814" v="1" actId="14100"/>
          <ac:graphicFrameMkLst>
            <pc:docMk/>
            <pc:sldMk cId="2268037499" sldId="261"/>
            <ac:graphicFrameMk id="3" creationId="{F2BA4897-6C25-97A1-8A0A-1605368121E4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roxana_acuna_valerio_una_ac_cr/Documents/PDRH-2025/POA%202025/II%20Evaluaci&#243;n%20POA%202025/Incapacidades%20may%20-%20oc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6A9-45BD-B4FC-6020DBD9E4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6A9-45BD-B4FC-6020DBD9E483}"/>
              </c:ext>
            </c:extLst>
          </c:dPt>
          <c:dLbls>
            <c:dLbl>
              <c:idx val="0"/>
              <c:layout>
                <c:manualLayout>
                  <c:x val="5.1923884514435595E-2"/>
                  <c:y val="-1.840259550889472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A9-45BD-B4FC-6020DBD9E483}"/>
                </c:ext>
              </c:extLst>
            </c:dLbl>
            <c:dLbl>
              <c:idx val="1"/>
              <c:layout>
                <c:manualLayout>
                  <c:x val="-9.4149715660542435E-2"/>
                  <c:y val="-4.86329833770778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A9-45BD-B4FC-6020DBD9E4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Incapacidades!$J$18:$J$19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Incapacidades!$K$18:$K$19</c:f>
              <c:numCache>
                <c:formatCode>General</c:formatCode>
                <c:ptCount val="2"/>
                <c:pt idx="0">
                  <c:v>1255</c:v>
                </c:pt>
                <c:pt idx="1">
                  <c:v>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A9-45BD-B4FC-6020DBD9E48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885C3-AF39-48B1-AF84-E517B78CDD31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35C90-F3FE-4361-ABAE-3BF2946C36C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6825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35C90-F3FE-4361-ABAE-3BF2946C36CC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0480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10/11/2025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15D1BED-64CE-B752-4DA9-84A15D9282EE}"/>
              </a:ext>
            </a:extLst>
          </p:cNvPr>
          <p:cNvSpPr txBox="1"/>
          <p:nvPr/>
        </p:nvSpPr>
        <p:spPr>
          <a:xfrm>
            <a:off x="5461254" y="764450"/>
            <a:ext cx="6094476" cy="1274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incapacidades por Género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0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Mayo</a:t>
            </a: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Octubre 2025</a:t>
            </a:r>
            <a:endParaRPr lang="es-CR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FEBC8F7-549B-22D6-3D7B-483A599F4671}"/>
              </a:ext>
            </a:extLst>
          </p:cNvPr>
          <p:cNvSpPr txBox="1"/>
          <p:nvPr/>
        </p:nvSpPr>
        <p:spPr>
          <a:xfrm>
            <a:off x="5986272" y="5417679"/>
            <a:ext cx="6094476" cy="545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400" b="1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400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4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400" b="1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400" i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2BA4897-6C25-97A1-8A0A-1605368121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201628"/>
              </p:ext>
            </p:extLst>
          </p:nvPr>
        </p:nvGraphicFramePr>
        <p:xfrm>
          <a:off x="5986272" y="2121408"/>
          <a:ext cx="4910328" cy="312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68037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22</Words>
  <Application>Microsoft Office PowerPoint</Application>
  <PresentationFormat>Panorámica</PresentationFormat>
  <Paragraphs>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5</cp:revision>
  <dcterms:created xsi:type="dcterms:W3CDTF">2024-01-15T16:37:53Z</dcterms:created>
  <dcterms:modified xsi:type="dcterms:W3CDTF">2025-11-10T15:16:24Z</dcterms:modified>
</cp:coreProperties>
</file>