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822" r:id="rId4"/>
  </p:sldMasterIdLst>
  <p:notesMasterIdLst>
    <p:notesMasterId r:id="rId19"/>
  </p:notesMasterIdLst>
  <p:handoutMasterIdLst>
    <p:handoutMasterId r:id="rId20"/>
  </p:handoutMasterIdLst>
  <p:sldIdLst>
    <p:sldId id="286" r:id="rId5"/>
    <p:sldId id="256" r:id="rId6"/>
    <p:sldId id="267" r:id="rId7"/>
    <p:sldId id="265" r:id="rId8"/>
    <p:sldId id="266" r:id="rId9"/>
    <p:sldId id="268" r:id="rId10"/>
    <p:sldId id="284" r:id="rId11"/>
    <p:sldId id="285" r:id="rId12"/>
    <p:sldId id="273" r:id="rId13"/>
    <p:sldId id="281" r:id="rId14"/>
    <p:sldId id="287" r:id="rId15"/>
    <p:sldId id="282" r:id="rId16"/>
    <p:sldId id="283" r:id="rId17"/>
    <p:sldId id="263" r:id="rId18"/>
  </p:sldIdLst>
  <p:sldSz cx="12192000" cy="6858000"/>
  <p:notesSz cx="6858000" cy="9144000"/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4403" autoAdjust="0"/>
  </p:normalViewPr>
  <p:slideViewPr>
    <p:cSldViewPr snapToGrid="0">
      <p:cViewPr>
        <p:scale>
          <a:sx n="72" d="100"/>
          <a:sy n="72" d="100"/>
        </p:scale>
        <p:origin x="105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8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_rels/data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ata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svg"/><Relationship Id="rId1" Type="http://schemas.openxmlformats.org/officeDocument/2006/relationships/image" Target="../media/image42.png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svg"/></Relationships>
</file>

<file path=ppt/diagrams/_rels/data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svg"/><Relationship Id="rId1" Type="http://schemas.openxmlformats.org/officeDocument/2006/relationships/image" Target="../media/image50.png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4" Type="http://schemas.openxmlformats.org/officeDocument/2006/relationships/image" Target="../media/image53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rawing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svg"/><Relationship Id="rId1" Type="http://schemas.openxmlformats.org/officeDocument/2006/relationships/image" Target="../media/image42.png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svg"/></Relationships>
</file>

<file path=ppt/diagrams/_rels/drawing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svg"/><Relationship Id="rId1" Type="http://schemas.openxmlformats.org/officeDocument/2006/relationships/image" Target="../media/image50.png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4" Type="http://schemas.openxmlformats.org/officeDocument/2006/relationships/image" Target="../media/image53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31.png"/><Relationship Id="rId4" Type="http://schemas.openxmlformats.org/officeDocument/2006/relationships/image" Target="../media/image2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coloredoutline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coloredoutline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coloredoutline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9EBDB9-D81A-4237-A299-13F8B1B65769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R"/>
        </a:p>
      </dgm:t>
    </dgm:pt>
    <dgm:pt modelId="{9D5DECCC-7745-449A-BEF3-B47BBBB4AE1F}">
      <dgm:prSet phldrT="[Texto]"/>
      <dgm:spPr/>
      <dgm:t>
        <a:bodyPr/>
        <a:lstStyle/>
        <a:p>
          <a:r>
            <a:rPr lang="es-CR" dirty="0"/>
            <a:t>08:05 - Bienvenida</a:t>
          </a:r>
        </a:p>
      </dgm:t>
    </dgm:pt>
    <dgm:pt modelId="{412D3983-7163-4A89-8929-3F321ECB0DCD}" type="parTrans" cxnId="{F018C898-5196-448D-B76A-25BC27777DDF}">
      <dgm:prSet/>
      <dgm:spPr/>
      <dgm:t>
        <a:bodyPr/>
        <a:lstStyle/>
        <a:p>
          <a:endParaRPr lang="es-CR"/>
        </a:p>
      </dgm:t>
    </dgm:pt>
    <dgm:pt modelId="{5A6B1A55-C5E2-412E-AD65-D4AE5F8DD97C}" type="sibTrans" cxnId="{F018C898-5196-448D-B76A-25BC27777DDF}">
      <dgm:prSet/>
      <dgm:spPr/>
      <dgm:t>
        <a:bodyPr/>
        <a:lstStyle/>
        <a:p>
          <a:endParaRPr lang="es-CR"/>
        </a:p>
      </dgm:t>
    </dgm:pt>
    <dgm:pt modelId="{9D71D4CE-EE51-44CA-AB8E-118F584DEA12}">
      <dgm:prSet phldrT="[Texto]"/>
      <dgm:spPr/>
      <dgm:t>
        <a:bodyPr/>
        <a:lstStyle/>
        <a:p>
          <a:r>
            <a:rPr lang="es-CR" dirty="0"/>
            <a:t>08:10 – Exposición CGT</a:t>
          </a:r>
        </a:p>
      </dgm:t>
    </dgm:pt>
    <dgm:pt modelId="{B961AFBA-F6E1-46CB-AA86-D5E362067E2B}" type="parTrans" cxnId="{3B993AF1-7947-4161-8263-B90B89AB9372}">
      <dgm:prSet/>
      <dgm:spPr/>
      <dgm:t>
        <a:bodyPr/>
        <a:lstStyle/>
        <a:p>
          <a:endParaRPr lang="es-CR"/>
        </a:p>
      </dgm:t>
    </dgm:pt>
    <dgm:pt modelId="{875AA1AB-E3E4-4481-8108-2004C386D136}" type="sibTrans" cxnId="{3B993AF1-7947-4161-8263-B90B89AB9372}">
      <dgm:prSet/>
      <dgm:spPr/>
      <dgm:t>
        <a:bodyPr/>
        <a:lstStyle/>
        <a:p>
          <a:endParaRPr lang="es-CR"/>
        </a:p>
      </dgm:t>
    </dgm:pt>
    <dgm:pt modelId="{6D0E7152-A617-4E61-AEA7-8BECAD30A934}">
      <dgm:prSet phldrT="[Texto]"/>
      <dgm:spPr/>
      <dgm:t>
        <a:bodyPr/>
        <a:lstStyle/>
        <a:p>
          <a:r>
            <a:rPr lang="es-CR" dirty="0"/>
            <a:t>09:20 - Receso</a:t>
          </a:r>
        </a:p>
      </dgm:t>
    </dgm:pt>
    <dgm:pt modelId="{EA264148-5485-42BF-A2B3-85FB44E66A08}" type="parTrans" cxnId="{CDB06994-775B-4708-A6CE-BB083A2C2F4B}">
      <dgm:prSet/>
      <dgm:spPr/>
      <dgm:t>
        <a:bodyPr/>
        <a:lstStyle/>
        <a:p>
          <a:endParaRPr lang="es-CR"/>
        </a:p>
      </dgm:t>
    </dgm:pt>
    <dgm:pt modelId="{A8064E6D-E1A5-47AF-AB1B-F9EAFF9EF85C}" type="sibTrans" cxnId="{CDB06994-775B-4708-A6CE-BB083A2C2F4B}">
      <dgm:prSet/>
      <dgm:spPr/>
      <dgm:t>
        <a:bodyPr/>
        <a:lstStyle/>
        <a:p>
          <a:endParaRPr lang="es-CR"/>
        </a:p>
      </dgm:t>
    </dgm:pt>
    <dgm:pt modelId="{D4E1C029-D4F0-4B63-8D0E-EF9A5D4D03DD}">
      <dgm:prSet phldrT="[Texto]"/>
      <dgm:spPr/>
      <dgm:t>
        <a:bodyPr/>
        <a:lstStyle/>
        <a:p>
          <a:r>
            <a:rPr lang="es-CR" dirty="0"/>
            <a:t>11:00 – Exposición DTIC</a:t>
          </a:r>
        </a:p>
      </dgm:t>
    </dgm:pt>
    <dgm:pt modelId="{C5966639-3ED0-455D-8039-E6BDE27AFEAC}" type="parTrans" cxnId="{BBF554A3-0B57-4340-A87C-D1A5578100AB}">
      <dgm:prSet/>
      <dgm:spPr/>
      <dgm:t>
        <a:bodyPr/>
        <a:lstStyle/>
        <a:p>
          <a:endParaRPr lang="es-CR"/>
        </a:p>
      </dgm:t>
    </dgm:pt>
    <dgm:pt modelId="{9036B680-1E02-444A-B143-36FA85AB1A03}" type="sibTrans" cxnId="{BBF554A3-0B57-4340-A87C-D1A5578100AB}">
      <dgm:prSet/>
      <dgm:spPr/>
      <dgm:t>
        <a:bodyPr/>
        <a:lstStyle/>
        <a:p>
          <a:endParaRPr lang="es-CR"/>
        </a:p>
      </dgm:t>
    </dgm:pt>
    <dgm:pt modelId="{EAEC62FF-F561-48BA-9738-BC38D09EBF7F}">
      <dgm:prSet phldrT="[Texto]"/>
      <dgm:spPr/>
      <dgm:t>
        <a:bodyPr/>
        <a:lstStyle/>
        <a:p>
          <a:r>
            <a:rPr lang="es-CR" dirty="0"/>
            <a:t>11:35 – Palabras del Rector</a:t>
          </a:r>
        </a:p>
      </dgm:t>
    </dgm:pt>
    <dgm:pt modelId="{EAF9DA4E-C7D4-4DFC-943B-B0726CFB2F3A}" type="parTrans" cxnId="{DD18FF15-5FB1-403E-ADE8-340145EA7CDB}">
      <dgm:prSet/>
      <dgm:spPr/>
      <dgm:t>
        <a:bodyPr/>
        <a:lstStyle/>
        <a:p>
          <a:endParaRPr lang="es-CR"/>
        </a:p>
      </dgm:t>
    </dgm:pt>
    <dgm:pt modelId="{1629EA92-1234-4166-9A42-A009D2D80A14}" type="sibTrans" cxnId="{DD18FF15-5FB1-403E-ADE8-340145EA7CDB}">
      <dgm:prSet/>
      <dgm:spPr/>
      <dgm:t>
        <a:bodyPr/>
        <a:lstStyle/>
        <a:p>
          <a:endParaRPr lang="es-CR"/>
        </a:p>
      </dgm:t>
    </dgm:pt>
    <dgm:pt modelId="{5F334665-EF17-4332-B475-02EF41473C8C}">
      <dgm:prSet phldrT="[Texto]"/>
      <dgm:spPr/>
      <dgm:t>
        <a:bodyPr/>
        <a:lstStyle/>
        <a:p>
          <a:r>
            <a:rPr lang="es-CR" dirty="0"/>
            <a:t>09:45 – Exposición CGI</a:t>
          </a:r>
        </a:p>
      </dgm:t>
    </dgm:pt>
    <dgm:pt modelId="{2F938FFB-22C4-4C38-AD7F-252167A93035}" type="parTrans" cxnId="{F4743AE1-1ED8-4872-A2C8-3132E2A391EA}">
      <dgm:prSet/>
      <dgm:spPr/>
      <dgm:t>
        <a:bodyPr/>
        <a:lstStyle/>
        <a:p>
          <a:endParaRPr lang="es-CR"/>
        </a:p>
      </dgm:t>
    </dgm:pt>
    <dgm:pt modelId="{1E06EC5E-9F73-4CDC-8C61-2BEAE377CF83}" type="sibTrans" cxnId="{F4743AE1-1ED8-4872-A2C8-3132E2A391EA}">
      <dgm:prSet/>
      <dgm:spPr/>
      <dgm:t>
        <a:bodyPr/>
        <a:lstStyle/>
        <a:p>
          <a:endParaRPr lang="es-CR"/>
        </a:p>
      </dgm:t>
    </dgm:pt>
    <dgm:pt modelId="{8760BECE-E329-40E7-B27C-FDA88C7B5C21}" type="pres">
      <dgm:prSet presAssocID="{3F9EBDB9-D81A-4237-A299-13F8B1B65769}" presName="vert0" presStyleCnt="0">
        <dgm:presLayoutVars>
          <dgm:dir/>
          <dgm:animOne val="branch"/>
          <dgm:animLvl val="lvl"/>
        </dgm:presLayoutVars>
      </dgm:prSet>
      <dgm:spPr/>
    </dgm:pt>
    <dgm:pt modelId="{54D14578-5C9B-4604-B169-4E6DE73E494C}" type="pres">
      <dgm:prSet presAssocID="{9D5DECCC-7745-449A-BEF3-B47BBBB4AE1F}" presName="thickLine" presStyleLbl="alignNode1" presStyleIdx="0" presStyleCnt="6"/>
      <dgm:spPr/>
    </dgm:pt>
    <dgm:pt modelId="{BEB947B0-0D28-4CC9-B2CC-2C6ED784FC75}" type="pres">
      <dgm:prSet presAssocID="{9D5DECCC-7745-449A-BEF3-B47BBBB4AE1F}" presName="horz1" presStyleCnt="0"/>
      <dgm:spPr/>
    </dgm:pt>
    <dgm:pt modelId="{3CEFD17D-2BD2-47A8-878E-54B9933D6631}" type="pres">
      <dgm:prSet presAssocID="{9D5DECCC-7745-449A-BEF3-B47BBBB4AE1F}" presName="tx1" presStyleLbl="revTx" presStyleIdx="0" presStyleCnt="6"/>
      <dgm:spPr/>
    </dgm:pt>
    <dgm:pt modelId="{63C1B7BB-5182-458F-8BF2-789FB6383B91}" type="pres">
      <dgm:prSet presAssocID="{9D5DECCC-7745-449A-BEF3-B47BBBB4AE1F}" presName="vert1" presStyleCnt="0"/>
      <dgm:spPr/>
    </dgm:pt>
    <dgm:pt modelId="{5DCA05E2-6AD0-4FE8-9146-6A0AD6353073}" type="pres">
      <dgm:prSet presAssocID="{9D71D4CE-EE51-44CA-AB8E-118F584DEA12}" presName="thickLine" presStyleLbl="alignNode1" presStyleIdx="1" presStyleCnt="6"/>
      <dgm:spPr/>
    </dgm:pt>
    <dgm:pt modelId="{1E0E7477-F636-46F6-B8AA-FCE98C90DF41}" type="pres">
      <dgm:prSet presAssocID="{9D71D4CE-EE51-44CA-AB8E-118F584DEA12}" presName="horz1" presStyleCnt="0"/>
      <dgm:spPr/>
    </dgm:pt>
    <dgm:pt modelId="{D54D13BD-8CDB-4D09-9D3A-A6F7796FFA59}" type="pres">
      <dgm:prSet presAssocID="{9D71D4CE-EE51-44CA-AB8E-118F584DEA12}" presName="tx1" presStyleLbl="revTx" presStyleIdx="1" presStyleCnt="6"/>
      <dgm:spPr/>
    </dgm:pt>
    <dgm:pt modelId="{A5D3CC20-D588-47C0-A837-0C0E008FBB1C}" type="pres">
      <dgm:prSet presAssocID="{9D71D4CE-EE51-44CA-AB8E-118F584DEA12}" presName="vert1" presStyleCnt="0"/>
      <dgm:spPr/>
    </dgm:pt>
    <dgm:pt modelId="{56090872-9B88-4B63-95EC-9ACBE30721CD}" type="pres">
      <dgm:prSet presAssocID="{6D0E7152-A617-4E61-AEA7-8BECAD30A934}" presName="thickLine" presStyleLbl="alignNode1" presStyleIdx="2" presStyleCnt="6"/>
      <dgm:spPr/>
    </dgm:pt>
    <dgm:pt modelId="{B209AE26-92DD-4548-93FF-ED5A9F09DC78}" type="pres">
      <dgm:prSet presAssocID="{6D0E7152-A617-4E61-AEA7-8BECAD30A934}" presName="horz1" presStyleCnt="0"/>
      <dgm:spPr/>
    </dgm:pt>
    <dgm:pt modelId="{412BA219-05B9-45F5-BC5C-15549F03982E}" type="pres">
      <dgm:prSet presAssocID="{6D0E7152-A617-4E61-AEA7-8BECAD30A934}" presName="tx1" presStyleLbl="revTx" presStyleIdx="2" presStyleCnt="6"/>
      <dgm:spPr/>
    </dgm:pt>
    <dgm:pt modelId="{6F66B34C-1003-4ACD-BBC6-35F15E0DD7DD}" type="pres">
      <dgm:prSet presAssocID="{6D0E7152-A617-4E61-AEA7-8BECAD30A934}" presName="vert1" presStyleCnt="0"/>
      <dgm:spPr/>
    </dgm:pt>
    <dgm:pt modelId="{A906DC73-3A0F-46EE-9791-7705B8D6FD13}" type="pres">
      <dgm:prSet presAssocID="{5F334665-EF17-4332-B475-02EF41473C8C}" presName="thickLine" presStyleLbl="alignNode1" presStyleIdx="3" presStyleCnt="6"/>
      <dgm:spPr/>
    </dgm:pt>
    <dgm:pt modelId="{5D9CD206-BE34-4B08-AAFF-4D694687B789}" type="pres">
      <dgm:prSet presAssocID="{5F334665-EF17-4332-B475-02EF41473C8C}" presName="horz1" presStyleCnt="0"/>
      <dgm:spPr/>
    </dgm:pt>
    <dgm:pt modelId="{A3EDEBF2-C6B4-4FCD-AF9B-0250D047F081}" type="pres">
      <dgm:prSet presAssocID="{5F334665-EF17-4332-B475-02EF41473C8C}" presName="tx1" presStyleLbl="revTx" presStyleIdx="3" presStyleCnt="6"/>
      <dgm:spPr/>
    </dgm:pt>
    <dgm:pt modelId="{F95D3ACA-4F29-44D4-A205-0756D1B288F9}" type="pres">
      <dgm:prSet presAssocID="{5F334665-EF17-4332-B475-02EF41473C8C}" presName="vert1" presStyleCnt="0"/>
      <dgm:spPr/>
    </dgm:pt>
    <dgm:pt modelId="{7A02CF67-B786-4C2D-8628-4F09B3DAD4AF}" type="pres">
      <dgm:prSet presAssocID="{D4E1C029-D4F0-4B63-8D0E-EF9A5D4D03DD}" presName="thickLine" presStyleLbl="alignNode1" presStyleIdx="4" presStyleCnt="6"/>
      <dgm:spPr/>
    </dgm:pt>
    <dgm:pt modelId="{05014FFC-6106-49DB-AB46-E09CA9E0EE94}" type="pres">
      <dgm:prSet presAssocID="{D4E1C029-D4F0-4B63-8D0E-EF9A5D4D03DD}" presName="horz1" presStyleCnt="0"/>
      <dgm:spPr/>
    </dgm:pt>
    <dgm:pt modelId="{63883ABE-ABE0-40D1-AA2C-AB03210FE827}" type="pres">
      <dgm:prSet presAssocID="{D4E1C029-D4F0-4B63-8D0E-EF9A5D4D03DD}" presName="tx1" presStyleLbl="revTx" presStyleIdx="4" presStyleCnt="6"/>
      <dgm:spPr/>
    </dgm:pt>
    <dgm:pt modelId="{62D66535-ED50-42C8-9965-AF01F43590D3}" type="pres">
      <dgm:prSet presAssocID="{D4E1C029-D4F0-4B63-8D0E-EF9A5D4D03DD}" presName="vert1" presStyleCnt="0"/>
      <dgm:spPr/>
    </dgm:pt>
    <dgm:pt modelId="{851B2CA0-3629-4EB2-95AB-41EB78FA3B79}" type="pres">
      <dgm:prSet presAssocID="{EAEC62FF-F561-48BA-9738-BC38D09EBF7F}" presName="thickLine" presStyleLbl="alignNode1" presStyleIdx="5" presStyleCnt="6"/>
      <dgm:spPr/>
    </dgm:pt>
    <dgm:pt modelId="{16B26379-98E6-4168-827B-CC3F6C9C40B0}" type="pres">
      <dgm:prSet presAssocID="{EAEC62FF-F561-48BA-9738-BC38D09EBF7F}" presName="horz1" presStyleCnt="0"/>
      <dgm:spPr/>
    </dgm:pt>
    <dgm:pt modelId="{C6AB591E-FE59-453F-A472-E745994C9E14}" type="pres">
      <dgm:prSet presAssocID="{EAEC62FF-F561-48BA-9738-BC38D09EBF7F}" presName="tx1" presStyleLbl="revTx" presStyleIdx="5" presStyleCnt="6"/>
      <dgm:spPr/>
    </dgm:pt>
    <dgm:pt modelId="{4B042A5B-50E8-4F7B-A6CC-240739264EC8}" type="pres">
      <dgm:prSet presAssocID="{EAEC62FF-F561-48BA-9738-BC38D09EBF7F}" presName="vert1" presStyleCnt="0"/>
      <dgm:spPr/>
    </dgm:pt>
  </dgm:ptLst>
  <dgm:cxnLst>
    <dgm:cxn modelId="{DD18FF15-5FB1-403E-ADE8-340145EA7CDB}" srcId="{3F9EBDB9-D81A-4237-A299-13F8B1B65769}" destId="{EAEC62FF-F561-48BA-9738-BC38D09EBF7F}" srcOrd="5" destOrd="0" parTransId="{EAF9DA4E-C7D4-4DFC-943B-B0726CFB2F3A}" sibTransId="{1629EA92-1234-4166-9A42-A009D2D80A14}"/>
    <dgm:cxn modelId="{0B27D853-07C7-4F2A-8F92-72CA8E04D1C9}" type="presOf" srcId="{9D5DECCC-7745-449A-BEF3-B47BBBB4AE1F}" destId="{3CEFD17D-2BD2-47A8-878E-54B9933D6631}" srcOrd="0" destOrd="0" presId="urn:microsoft.com/office/officeart/2008/layout/LinedList"/>
    <dgm:cxn modelId="{E1FD8186-3E8F-4850-B383-9CBA2832BD26}" type="presOf" srcId="{6D0E7152-A617-4E61-AEA7-8BECAD30A934}" destId="{412BA219-05B9-45F5-BC5C-15549F03982E}" srcOrd="0" destOrd="0" presId="urn:microsoft.com/office/officeart/2008/layout/LinedList"/>
    <dgm:cxn modelId="{9940D786-1DAD-4F35-B653-A0A8857D0C85}" type="presOf" srcId="{D4E1C029-D4F0-4B63-8D0E-EF9A5D4D03DD}" destId="{63883ABE-ABE0-40D1-AA2C-AB03210FE827}" srcOrd="0" destOrd="0" presId="urn:microsoft.com/office/officeart/2008/layout/LinedList"/>
    <dgm:cxn modelId="{CDB06994-775B-4708-A6CE-BB083A2C2F4B}" srcId="{3F9EBDB9-D81A-4237-A299-13F8B1B65769}" destId="{6D0E7152-A617-4E61-AEA7-8BECAD30A934}" srcOrd="2" destOrd="0" parTransId="{EA264148-5485-42BF-A2B3-85FB44E66A08}" sibTransId="{A8064E6D-E1A5-47AF-AB1B-F9EAFF9EF85C}"/>
    <dgm:cxn modelId="{F018C898-5196-448D-B76A-25BC27777DDF}" srcId="{3F9EBDB9-D81A-4237-A299-13F8B1B65769}" destId="{9D5DECCC-7745-449A-BEF3-B47BBBB4AE1F}" srcOrd="0" destOrd="0" parTransId="{412D3983-7163-4A89-8929-3F321ECB0DCD}" sibTransId="{5A6B1A55-C5E2-412E-AD65-D4AE5F8DD97C}"/>
    <dgm:cxn modelId="{BBF554A3-0B57-4340-A87C-D1A5578100AB}" srcId="{3F9EBDB9-D81A-4237-A299-13F8B1B65769}" destId="{D4E1C029-D4F0-4B63-8D0E-EF9A5D4D03DD}" srcOrd="4" destOrd="0" parTransId="{C5966639-3ED0-455D-8039-E6BDE27AFEAC}" sibTransId="{9036B680-1E02-444A-B143-36FA85AB1A03}"/>
    <dgm:cxn modelId="{DE0D74B0-E352-49D5-9F56-EFB21BED1E45}" type="presOf" srcId="{EAEC62FF-F561-48BA-9738-BC38D09EBF7F}" destId="{C6AB591E-FE59-453F-A472-E745994C9E14}" srcOrd="0" destOrd="0" presId="urn:microsoft.com/office/officeart/2008/layout/LinedList"/>
    <dgm:cxn modelId="{1B2C92D3-8395-44D1-ABA3-AC1F8DFBB56B}" type="presOf" srcId="{9D71D4CE-EE51-44CA-AB8E-118F584DEA12}" destId="{D54D13BD-8CDB-4D09-9D3A-A6F7796FFA59}" srcOrd="0" destOrd="0" presId="urn:microsoft.com/office/officeart/2008/layout/LinedList"/>
    <dgm:cxn modelId="{F4743AE1-1ED8-4872-A2C8-3132E2A391EA}" srcId="{3F9EBDB9-D81A-4237-A299-13F8B1B65769}" destId="{5F334665-EF17-4332-B475-02EF41473C8C}" srcOrd="3" destOrd="0" parTransId="{2F938FFB-22C4-4C38-AD7F-252167A93035}" sibTransId="{1E06EC5E-9F73-4CDC-8C61-2BEAE377CF83}"/>
    <dgm:cxn modelId="{053F43EE-E1A2-4EE0-82F4-A61B2E9D2909}" type="presOf" srcId="{5F334665-EF17-4332-B475-02EF41473C8C}" destId="{A3EDEBF2-C6B4-4FCD-AF9B-0250D047F081}" srcOrd="0" destOrd="0" presId="urn:microsoft.com/office/officeart/2008/layout/LinedList"/>
    <dgm:cxn modelId="{3B993AF1-7947-4161-8263-B90B89AB9372}" srcId="{3F9EBDB9-D81A-4237-A299-13F8B1B65769}" destId="{9D71D4CE-EE51-44CA-AB8E-118F584DEA12}" srcOrd="1" destOrd="0" parTransId="{B961AFBA-F6E1-46CB-AA86-D5E362067E2B}" sibTransId="{875AA1AB-E3E4-4481-8108-2004C386D136}"/>
    <dgm:cxn modelId="{D7BCA6FD-F293-49D3-93A3-EEC1C1459597}" type="presOf" srcId="{3F9EBDB9-D81A-4237-A299-13F8B1B65769}" destId="{8760BECE-E329-40E7-B27C-FDA88C7B5C21}" srcOrd="0" destOrd="0" presId="urn:microsoft.com/office/officeart/2008/layout/LinedList"/>
    <dgm:cxn modelId="{D0D950B0-F461-4D1C-B81D-98E80550242F}" type="presParOf" srcId="{8760BECE-E329-40E7-B27C-FDA88C7B5C21}" destId="{54D14578-5C9B-4604-B169-4E6DE73E494C}" srcOrd="0" destOrd="0" presId="urn:microsoft.com/office/officeart/2008/layout/LinedList"/>
    <dgm:cxn modelId="{5AE0D996-0DCE-4980-83FF-1DDCB47E904D}" type="presParOf" srcId="{8760BECE-E329-40E7-B27C-FDA88C7B5C21}" destId="{BEB947B0-0D28-4CC9-B2CC-2C6ED784FC75}" srcOrd="1" destOrd="0" presId="urn:microsoft.com/office/officeart/2008/layout/LinedList"/>
    <dgm:cxn modelId="{DA708261-7B95-4BB7-BC6D-0E4F56F32066}" type="presParOf" srcId="{BEB947B0-0D28-4CC9-B2CC-2C6ED784FC75}" destId="{3CEFD17D-2BD2-47A8-878E-54B9933D6631}" srcOrd="0" destOrd="0" presId="urn:microsoft.com/office/officeart/2008/layout/LinedList"/>
    <dgm:cxn modelId="{4997B8B0-8995-455C-9E64-78BD69E61221}" type="presParOf" srcId="{BEB947B0-0D28-4CC9-B2CC-2C6ED784FC75}" destId="{63C1B7BB-5182-458F-8BF2-789FB6383B91}" srcOrd="1" destOrd="0" presId="urn:microsoft.com/office/officeart/2008/layout/LinedList"/>
    <dgm:cxn modelId="{3948B2E1-15FD-4DB0-9F7C-4BAB7EA13DCE}" type="presParOf" srcId="{8760BECE-E329-40E7-B27C-FDA88C7B5C21}" destId="{5DCA05E2-6AD0-4FE8-9146-6A0AD6353073}" srcOrd="2" destOrd="0" presId="urn:microsoft.com/office/officeart/2008/layout/LinedList"/>
    <dgm:cxn modelId="{B61294CB-0AE0-4F8B-8815-A3645C1FE268}" type="presParOf" srcId="{8760BECE-E329-40E7-B27C-FDA88C7B5C21}" destId="{1E0E7477-F636-46F6-B8AA-FCE98C90DF41}" srcOrd="3" destOrd="0" presId="urn:microsoft.com/office/officeart/2008/layout/LinedList"/>
    <dgm:cxn modelId="{2713773D-889B-4683-A27D-C22A28DEF543}" type="presParOf" srcId="{1E0E7477-F636-46F6-B8AA-FCE98C90DF41}" destId="{D54D13BD-8CDB-4D09-9D3A-A6F7796FFA59}" srcOrd="0" destOrd="0" presId="urn:microsoft.com/office/officeart/2008/layout/LinedList"/>
    <dgm:cxn modelId="{B68EC234-9399-405B-B4BD-22EC26A4BB94}" type="presParOf" srcId="{1E0E7477-F636-46F6-B8AA-FCE98C90DF41}" destId="{A5D3CC20-D588-47C0-A837-0C0E008FBB1C}" srcOrd="1" destOrd="0" presId="urn:microsoft.com/office/officeart/2008/layout/LinedList"/>
    <dgm:cxn modelId="{42C8BBB3-B19B-4AEF-A5AD-2FF8CFCC10E4}" type="presParOf" srcId="{8760BECE-E329-40E7-B27C-FDA88C7B5C21}" destId="{56090872-9B88-4B63-95EC-9ACBE30721CD}" srcOrd="4" destOrd="0" presId="urn:microsoft.com/office/officeart/2008/layout/LinedList"/>
    <dgm:cxn modelId="{0E138E73-5BBA-4B96-A6E7-8ED438D22792}" type="presParOf" srcId="{8760BECE-E329-40E7-B27C-FDA88C7B5C21}" destId="{B209AE26-92DD-4548-93FF-ED5A9F09DC78}" srcOrd="5" destOrd="0" presId="urn:microsoft.com/office/officeart/2008/layout/LinedList"/>
    <dgm:cxn modelId="{C51DD8B0-01CD-465C-9BF9-D84E90A72860}" type="presParOf" srcId="{B209AE26-92DD-4548-93FF-ED5A9F09DC78}" destId="{412BA219-05B9-45F5-BC5C-15549F03982E}" srcOrd="0" destOrd="0" presId="urn:microsoft.com/office/officeart/2008/layout/LinedList"/>
    <dgm:cxn modelId="{E5D62FEE-E275-46E6-BC84-BB8C429481BD}" type="presParOf" srcId="{B209AE26-92DD-4548-93FF-ED5A9F09DC78}" destId="{6F66B34C-1003-4ACD-BBC6-35F15E0DD7DD}" srcOrd="1" destOrd="0" presId="urn:microsoft.com/office/officeart/2008/layout/LinedList"/>
    <dgm:cxn modelId="{5A60F589-CC78-42BD-93F7-72E760590D82}" type="presParOf" srcId="{8760BECE-E329-40E7-B27C-FDA88C7B5C21}" destId="{A906DC73-3A0F-46EE-9791-7705B8D6FD13}" srcOrd="6" destOrd="0" presId="urn:microsoft.com/office/officeart/2008/layout/LinedList"/>
    <dgm:cxn modelId="{44F8F015-F2D5-4BFD-A7AF-B0B3A7AE4B51}" type="presParOf" srcId="{8760BECE-E329-40E7-B27C-FDA88C7B5C21}" destId="{5D9CD206-BE34-4B08-AAFF-4D694687B789}" srcOrd="7" destOrd="0" presId="urn:microsoft.com/office/officeart/2008/layout/LinedList"/>
    <dgm:cxn modelId="{841F59D3-0973-439A-9257-B6A4DE77D8B9}" type="presParOf" srcId="{5D9CD206-BE34-4B08-AAFF-4D694687B789}" destId="{A3EDEBF2-C6B4-4FCD-AF9B-0250D047F081}" srcOrd="0" destOrd="0" presId="urn:microsoft.com/office/officeart/2008/layout/LinedList"/>
    <dgm:cxn modelId="{D68DB7B4-46CB-4431-BC39-E306CF10A0E0}" type="presParOf" srcId="{5D9CD206-BE34-4B08-AAFF-4D694687B789}" destId="{F95D3ACA-4F29-44D4-A205-0756D1B288F9}" srcOrd="1" destOrd="0" presId="urn:microsoft.com/office/officeart/2008/layout/LinedList"/>
    <dgm:cxn modelId="{692719D9-1FCF-4A2E-94C6-543BE7D36355}" type="presParOf" srcId="{8760BECE-E329-40E7-B27C-FDA88C7B5C21}" destId="{7A02CF67-B786-4C2D-8628-4F09B3DAD4AF}" srcOrd="8" destOrd="0" presId="urn:microsoft.com/office/officeart/2008/layout/LinedList"/>
    <dgm:cxn modelId="{8E042226-53BF-46F3-A380-11BC8D426109}" type="presParOf" srcId="{8760BECE-E329-40E7-B27C-FDA88C7B5C21}" destId="{05014FFC-6106-49DB-AB46-E09CA9E0EE94}" srcOrd="9" destOrd="0" presId="urn:microsoft.com/office/officeart/2008/layout/LinedList"/>
    <dgm:cxn modelId="{36F7D6C3-9D65-496D-9E87-246BC27F643F}" type="presParOf" srcId="{05014FFC-6106-49DB-AB46-E09CA9E0EE94}" destId="{63883ABE-ABE0-40D1-AA2C-AB03210FE827}" srcOrd="0" destOrd="0" presId="urn:microsoft.com/office/officeart/2008/layout/LinedList"/>
    <dgm:cxn modelId="{920FB95D-942E-4D1B-9426-5B3E0497176D}" type="presParOf" srcId="{05014FFC-6106-49DB-AB46-E09CA9E0EE94}" destId="{62D66535-ED50-42C8-9965-AF01F43590D3}" srcOrd="1" destOrd="0" presId="urn:microsoft.com/office/officeart/2008/layout/LinedList"/>
    <dgm:cxn modelId="{CAA9A929-D376-4398-A645-46BE0C8E0A73}" type="presParOf" srcId="{8760BECE-E329-40E7-B27C-FDA88C7B5C21}" destId="{851B2CA0-3629-4EB2-95AB-41EB78FA3B79}" srcOrd="10" destOrd="0" presId="urn:microsoft.com/office/officeart/2008/layout/LinedList"/>
    <dgm:cxn modelId="{1C64BA74-44E3-4D71-88C6-7878496BCED1}" type="presParOf" srcId="{8760BECE-E329-40E7-B27C-FDA88C7B5C21}" destId="{16B26379-98E6-4168-827B-CC3F6C9C40B0}" srcOrd="11" destOrd="0" presId="urn:microsoft.com/office/officeart/2008/layout/LinedList"/>
    <dgm:cxn modelId="{FB7E1DEC-925D-4C26-B0A5-38BFD0849702}" type="presParOf" srcId="{16B26379-98E6-4168-827B-CC3F6C9C40B0}" destId="{C6AB591E-FE59-453F-A472-E745994C9E14}" srcOrd="0" destOrd="0" presId="urn:microsoft.com/office/officeart/2008/layout/LinedList"/>
    <dgm:cxn modelId="{4F8427C8-3601-4932-85CE-B460FFD0D537}" type="presParOf" srcId="{16B26379-98E6-4168-827B-CC3F6C9C40B0}" destId="{4B042A5B-50E8-4F7B-A6CC-240739264EC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2A1789F-59E1-472A-AB4B-C3856069E5A5}" type="doc">
      <dgm:prSet loTypeId="urn:microsoft.com/office/officeart/2018/5/layout/IconLeafOutlineLabelList" loCatId="other" qsTypeId="urn:microsoft.com/office/officeart/2005/8/quickstyle/simple1" qsCatId="simple" csTypeId="urn:microsoft.com/office/officeart/2018/5/colors/Iconchunking_coloredoutline_colorful1" csCatId="colorful" phldr="1"/>
      <dgm:spPr/>
      <dgm:t>
        <a:bodyPr rtlCol="0"/>
        <a:lstStyle/>
        <a:p>
          <a:pPr rtl="0"/>
          <a:endParaRPr lang="en-US"/>
        </a:p>
      </dgm:t>
    </dgm:pt>
    <dgm:pt modelId="{1DF2D302-1C75-4F44-971A-89DAD54C775C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>
              <a:solidFill>
                <a:schemeClr val="accent2"/>
              </a:solidFill>
            </a:rPr>
            <a:t>Inteligencia Artificial</a:t>
          </a:r>
        </a:p>
      </dgm:t>
    </dgm:pt>
    <dgm:pt modelId="{11D3FAAD-0463-4F82-916E-27B4C12C687F}" type="parTrans" cxnId="{62856601-185D-4723-87D1-AADD4CB750B4}">
      <dgm:prSet/>
      <dgm:spPr/>
      <dgm:t>
        <a:bodyPr rtlCol="0"/>
        <a:lstStyle/>
        <a:p>
          <a:pPr rtl="0"/>
          <a:endParaRPr lang="es-ES" noProof="0"/>
        </a:p>
      </dgm:t>
    </dgm:pt>
    <dgm:pt modelId="{D4F16693-9DA3-48D6-B56C-49910C5D634C}" type="sibTrans" cxnId="{62856601-185D-4723-87D1-AADD4CB750B4}">
      <dgm:prSet/>
      <dgm:spPr/>
      <dgm:t>
        <a:bodyPr rtlCol="0"/>
        <a:lstStyle/>
        <a:p>
          <a:pPr rtl="0"/>
          <a:endParaRPr lang="es-ES" noProof="0"/>
        </a:p>
      </dgm:t>
    </dgm:pt>
    <dgm:pt modelId="{359C9BF5-BCB5-4E42-A87E-A37621CAD579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err="1">
              <a:solidFill>
                <a:srgbClr val="FFC000"/>
              </a:solidFill>
            </a:rPr>
            <a:t>BlockChain</a:t>
          </a:r>
          <a:endParaRPr lang="es-ES" noProof="0">
            <a:solidFill>
              <a:srgbClr val="FFC000"/>
            </a:solidFill>
          </a:endParaRPr>
        </a:p>
      </dgm:t>
    </dgm:pt>
    <dgm:pt modelId="{D38251A0-3795-43EE-8284-F5380A7B07E9}" type="parTrans" cxnId="{FEE27B29-81CC-4318-A16E-3E89D43D2807}">
      <dgm:prSet/>
      <dgm:spPr/>
      <dgm:t>
        <a:bodyPr rtlCol="0"/>
        <a:lstStyle/>
        <a:p>
          <a:pPr rtl="0"/>
          <a:endParaRPr lang="es-ES" noProof="0"/>
        </a:p>
      </dgm:t>
    </dgm:pt>
    <dgm:pt modelId="{7A7ECCA9-D7A3-4FE3-B824-4E149D473EC5}" type="sibTrans" cxnId="{FEE27B29-81CC-4318-A16E-3E89D43D2807}">
      <dgm:prSet/>
      <dgm:spPr/>
      <dgm:t>
        <a:bodyPr rtlCol="0"/>
        <a:lstStyle/>
        <a:p>
          <a:pPr rtl="0"/>
          <a:endParaRPr lang="es-ES" noProof="0"/>
        </a:p>
      </dgm:t>
    </dgm:pt>
    <dgm:pt modelId="{C74D94FA-8B44-4D50-A64B-ECFDD75E6EA6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>
              <a:solidFill>
                <a:srgbClr val="00B050"/>
              </a:solidFill>
            </a:rPr>
            <a:t>Ciberseguridad</a:t>
          </a:r>
        </a:p>
      </dgm:t>
    </dgm:pt>
    <dgm:pt modelId="{C89CCE46-4A03-452C-AB77-2BCE98149E56}" type="parTrans" cxnId="{7D2C0319-9ABA-4B6E-BF2D-0E386E413C4D}">
      <dgm:prSet/>
      <dgm:spPr/>
      <dgm:t>
        <a:bodyPr rtlCol="0"/>
        <a:lstStyle/>
        <a:p>
          <a:pPr rtl="0"/>
          <a:endParaRPr lang="es-ES" noProof="0"/>
        </a:p>
      </dgm:t>
    </dgm:pt>
    <dgm:pt modelId="{6F9A8EE0-DF50-4238-8E4D-2B6334A07342}" type="sibTrans" cxnId="{7D2C0319-9ABA-4B6E-BF2D-0E386E413C4D}">
      <dgm:prSet/>
      <dgm:spPr/>
      <dgm:t>
        <a:bodyPr rtlCol="0"/>
        <a:lstStyle/>
        <a:p>
          <a:pPr rtl="0"/>
          <a:endParaRPr lang="es-ES" noProof="0"/>
        </a:p>
      </dgm:t>
    </dgm:pt>
    <dgm:pt modelId="{95C9047B-669F-4265-95F3-8D6A855576D7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dirty="0">
              <a:solidFill>
                <a:srgbClr val="00B050"/>
              </a:solidFill>
            </a:rPr>
            <a:t>Análisis de Datos</a:t>
          </a:r>
        </a:p>
      </dgm:t>
    </dgm:pt>
    <dgm:pt modelId="{0BAEE7B0-6184-4B15-A2BA-53A4FD4CBE36}" type="parTrans" cxnId="{82DF057C-8997-4970-AE9D-C5EF637AA08E}">
      <dgm:prSet/>
      <dgm:spPr/>
      <dgm:t>
        <a:bodyPr/>
        <a:lstStyle/>
        <a:p>
          <a:endParaRPr lang="es-CR"/>
        </a:p>
      </dgm:t>
    </dgm:pt>
    <dgm:pt modelId="{05F5D1D8-92BD-48F9-9CAB-68AA7C6CB039}" type="sibTrans" cxnId="{82DF057C-8997-4970-AE9D-C5EF637AA08E}">
      <dgm:prSet/>
      <dgm:spPr/>
      <dgm:t>
        <a:bodyPr/>
        <a:lstStyle/>
        <a:p>
          <a:endParaRPr lang="es-CR"/>
        </a:p>
      </dgm:t>
    </dgm:pt>
    <dgm:pt modelId="{C04D4B19-A3C1-499B-82B0-8E7FE9AF5178}" type="pres">
      <dgm:prSet presAssocID="{92A1789F-59E1-472A-AB4B-C3856069E5A5}" presName="root" presStyleCnt="0">
        <dgm:presLayoutVars>
          <dgm:dir/>
          <dgm:resizeHandles val="exact"/>
        </dgm:presLayoutVars>
      </dgm:prSet>
      <dgm:spPr/>
    </dgm:pt>
    <dgm:pt modelId="{DD9B2CAD-98F6-4324-9676-968576DC423C}" type="pres">
      <dgm:prSet presAssocID="{1DF2D302-1C75-4F44-971A-89DAD54C775C}" presName="compNode" presStyleCnt="0"/>
      <dgm:spPr/>
    </dgm:pt>
    <dgm:pt modelId="{86504349-D895-4762-975A-69454000B659}" type="pres">
      <dgm:prSet presAssocID="{1DF2D302-1C75-4F44-971A-89DAD54C775C}" presName="iconBgRect" presStyleLbl="trAlignAcc1" presStyleIdx="0" presStyleCnt="4"/>
      <dgm:spPr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DAA9C2D5-E0AF-44C4-AA43-03D98BC88726}" type="pres">
      <dgm:prSet presAssocID="{1DF2D302-1C75-4F44-971A-89DAD54C775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B3948778-9179-46EA-957D-6C7A38EF81C1}" type="pres">
      <dgm:prSet presAssocID="{1DF2D302-1C75-4F44-971A-89DAD54C775C}" presName="spaceRect" presStyleCnt="0"/>
      <dgm:spPr/>
    </dgm:pt>
    <dgm:pt modelId="{4379C661-DE23-4F1C-833B-E90DAE3B3E08}" type="pres">
      <dgm:prSet presAssocID="{1DF2D302-1C75-4F44-971A-89DAD54C775C}" presName="textRect" presStyleLbl="revTx" presStyleIdx="0" presStyleCnt="4">
        <dgm:presLayoutVars>
          <dgm:chMax val="1"/>
          <dgm:chPref val="1"/>
        </dgm:presLayoutVars>
      </dgm:prSet>
      <dgm:spPr/>
    </dgm:pt>
    <dgm:pt modelId="{866C24E2-6B51-47B0-9C09-4B4B78B6710A}" type="pres">
      <dgm:prSet presAssocID="{D4F16693-9DA3-48D6-B56C-49910C5D634C}" presName="sibTrans" presStyleCnt="0"/>
      <dgm:spPr/>
    </dgm:pt>
    <dgm:pt modelId="{C38ED55A-FF81-494E-AFB4-5E4753E62D1E}" type="pres">
      <dgm:prSet presAssocID="{359C9BF5-BCB5-4E42-A87E-A37621CAD579}" presName="compNode" presStyleCnt="0"/>
      <dgm:spPr/>
    </dgm:pt>
    <dgm:pt modelId="{67577FE9-4C04-467C-9D18-D4DE87D4DE14}" type="pres">
      <dgm:prSet presAssocID="{359C9BF5-BCB5-4E42-A87E-A37621CAD579}" presName="iconBgRect" presStyleLbl="trAlignAcc1" presStyleIdx="1" presStyleCnt="4"/>
      <dgm:spPr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F79CBFD4-DC0A-4969-92C4-C7B9686ACE6A}" type="pres">
      <dgm:prSet presAssocID="{359C9BF5-BCB5-4E42-A87E-A37621CAD57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D1E0128A-CBA8-40EB-8AC9-0B631D352626}" type="pres">
      <dgm:prSet presAssocID="{359C9BF5-BCB5-4E42-A87E-A37621CAD579}" presName="spaceRect" presStyleCnt="0"/>
      <dgm:spPr/>
    </dgm:pt>
    <dgm:pt modelId="{BFC99E90-DC39-4CD3-8818-7916D482EC7D}" type="pres">
      <dgm:prSet presAssocID="{359C9BF5-BCB5-4E42-A87E-A37621CAD579}" presName="textRect" presStyleLbl="revTx" presStyleIdx="1" presStyleCnt="4">
        <dgm:presLayoutVars>
          <dgm:chMax val="1"/>
          <dgm:chPref val="1"/>
        </dgm:presLayoutVars>
      </dgm:prSet>
      <dgm:spPr/>
    </dgm:pt>
    <dgm:pt modelId="{F2CFE6C6-0544-43C1-8B41-AC347E4D336B}" type="pres">
      <dgm:prSet presAssocID="{7A7ECCA9-D7A3-4FE3-B824-4E149D473EC5}" presName="sibTrans" presStyleCnt="0"/>
      <dgm:spPr/>
    </dgm:pt>
    <dgm:pt modelId="{D51FD768-0147-4D00-BCB7-E2A6D97D57F2}" type="pres">
      <dgm:prSet presAssocID="{C74D94FA-8B44-4D50-A64B-ECFDD75E6EA6}" presName="compNode" presStyleCnt="0"/>
      <dgm:spPr/>
    </dgm:pt>
    <dgm:pt modelId="{C7AE699B-DEDF-4849-9BAB-0F114C233F0B}" type="pres">
      <dgm:prSet presAssocID="{C74D94FA-8B44-4D50-A64B-ECFDD75E6EA6}" presName="iconBgRect" presStyleLbl="trAlignAcc1" presStyleIdx="2" presStyleCnt="4"/>
      <dgm:spPr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9536CDB1-E6B7-4446-86C3-A02F282DC83D}" type="pres">
      <dgm:prSet presAssocID="{C74D94FA-8B44-4D50-A64B-ECFDD75E6EA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lave"/>
        </a:ext>
      </dgm:extLst>
    </dgm:pt>
    <dgm:pt modelId="{46977651-374F-4B47-B906-05D4EB83A76F}" type="pres">
      <dgm:prSet presAssocID="{C74D94FA-8B44-4D50-A64B-ECFDD75E6EA6}" presName="spaceRect" presStyleCnt="0"/>
      <dgm:spPr/>
    </dgm:pt>
    <dgm:pt modelId="{EA32F607-B48B-4485-97AF-932883E3EE3A}" type="pres">
      <dgm:prSet presAssocID="{C74D94FA-8B44-4D50-A64B-ECFDD75E6EA6}" presName="textRect" presStyleLbl="revTx" presStyleIdx="2" presStyleCnt="4">
        <dgm:presLayoutVars>
          <dgm:chMax val="1"/>
          <dgm:chPref val="1"/>
        </dgm:presLayoutVars>
      </dgm:prSet>
      <dgm:spPr/>
    </dgm:pt>
    <dgm:pt modelId="{682ACDEC-A514-4813-A4D0-5FBC7588004A}" type="pres">
      <dgm:prSet presAssocID="{6F9A8EE0-DF50-4238-8E4D-2B6334A07342}" presName="sibTrans" presStyleCnt="0"/>
      <dgm:spPr/>
    </dgm:pt>
    <dgm:pt modelId="{6D0DFE9A-CAED-49CD-84FA-76C0140CA9E4}" type="pres">
      <dgm:prSet presAssocID="{95C9047B-669F-4265-95F3-8D6A855576D7}" presName="compNode" presStyleCnt="0"/>
      <dgm:spPr/>
    </dgm:pt>
    <dgm:pt modelId="{202380DD-A5AB-4222-A460-C6AD78630EA9}" type="pres">
      <dgm:prSet presAssocID="{95C9047B-669F-4265-95F3-8D6A855576D7}" presName="iconBgRect" presStyleLbl="trAlignAcc1" presStyleIdx="3" presStyleCnt="4"/>
      <dgm:spPr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6C31F3E9-A8C7-44D1-810D-9A090CD98892}" type="pres">
      <dgm:prSet presAssocID="{95C9047B-669F-4265-95F3-8D6A855576D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esentación con gráfico circular"/>
        </a:ext>
      </dgm:extLst>
    </dgm:pt>
    <dgm:pt modelId="{71EEE805-38EE-4275-A677-7849EB502720}" type="pres">
      <dgm:prSet presAssocID="{95C9047B-669F-4265-95F3-8D6A855576D7}" presName="spaceRect" presStyleCnt="0"/>
      <dgm:spPr/>
    </dgm:pt>
    <dgm:pt modelId="{CB8A999E-068C-40FA-8399-467A9230E1A4}" type="pres">
      <dgm:prSet presAssocID="{95C9047B-669F-4265-95F3-8D6A855576D7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2856601-185D-4723-87D1-AADD4CB750B4}" srcId="{92A1789F-59E1-472A-AB4B-C3856069E5A5}" destId="{1DF2D302-1C75-4F44-971A-89DAD54C775C}" srcOrd="0" destOrd="0" parTransId="{11D3FAAD-0463-4F82-916E-27B4C12C687F}" sibTransId="{D4F16693-9DA3-48D6-B56C-49910C5D634C}"/>
    <dgm:cxn modelId="{7D2C0319-9ABA-4B6E-BF2D-0E386E413C4D}" srcId="{92A1789F-59E1-472A-AB4B-C3856069E5A5}" destId="{C74D94FA-8B44-4D50-A64B-ECFDD75E6EA6}" srcOrd="2" destOrd="0" parTransId="{C89CCE46-4A03-452C-AB77-2BCE98149E56}" sibTransId="{6F9A8EE0-DF50-4238-8E4D-2B6334A07342}"/>
    <dgm:cxn modelId="{FEE27B29-81CC-4318-A16E-3E89D43D2807}" srcId="{92A1789F-59E1-472A-AB4B-C3856069E5A5}" destId="{359C9BF5-BCB5-4E42-A87E-A37621CAD579}" srcOrd="1" destOrd="0" parTransId="{D38251A0-3795-43EE-8284-F5380A7B07E9}" sibTransId="{7A7ECCA9-D7A3-4FE3-B824-4E149D473EC5}"/>
    <dgm:cxn modelId="{6B16702D-2D71-4D07-86FA-0DC2B6F1ACFA}" type="presOf" srcId="{1DF2D302-1C75-4F44-971A-89DAD54C775C}" destId="{4379C661-DE23-4F1C-833B-E90DAE3B3E08}" srcOrd="0" destOrd="0" presId="urn:microsoft.com/office/officeart/2018/5/layout/IconLeafOutlineLabelList"/>
    <dgm:cxn modelId="{7E6F774A-0C82-401A-919F-B77B0EB9C747}" type="presOf" srcId="{95C9047B-669F-4265-95F3-8D6A855576D7}" destId="{CB8A999E-068C-40FA-8399-467A9230E1A4}" srcOrd="0" destOrd="0" presId="urn:microsoft.com/office/officeart/2018/5/layout/IconLeafOutlineLabelList"/>
    <dgm:cxn modelId="{82DF057C-8997-4970-AE9D-C5EF637AA08E}" srcId="{92A1789F-59E1-472A-AB4B-C3856069E5A5}" destId="{95C9047B-669F-4265-95F3-8D6A855576D7}" srcOrd="3" destOrd="0" parTransId="{0BAEE7B0-6184-4B15-A2BA-53A4FD4CBE36}" sibTransId="{05F5D1D8-92BD-48F9-9CAB-68AA7C6CB039}"/>
    <dgm:cxn modelId="{43839781-5DA2-4231-9148-A89300109096}" type="presOf" srcId="{359C9BF5-BCB5-4E42-A87E-A37621CAD579}" destId="{BFC99E90-DC39-4CD3-8818-7916D482EC7D}" srcOrd="0" destOrd="0" presId="urn:microsoft.com/office/officeart/2018/5/layout/IconLeafOutlineLabelList"/>
    <dgm:cxn modelId="{14AF6B8A-2A0A-4A2C-A372-2BDFF172E0B7}" type="presOf" srcId="{92A1789F-59E1-472A-AB4B-C3856069E5A5}" destId="{C04D4B19-A3C1-499B-82B0-8E7FE9AF5178}" srcOrd="0" destOrd="0" presId="urn:microsoft.com/office/officeart/2018/5/layout/IconLeafOutlineLabelList"/>
    <dgm:cxn modelId="{7B49AFDE-45A1-44CA-9567-5172F89B6A9B}" type="presOf" srcId="{C74D94FA-8B44-4D50-A64B-ECFDD75E6EA6}" destId="{EA32F607-B48B-4485-97AF-932883E3EE3A}" srcOrd="0" destOrd="0" presId="urn:microsoft.com/office/officeart/2018/5/layout/IconLeafOutlineLabelList"/>
    <dgm:cxn modelId="{DF5E460B-E1EC-481E-9361-21BC0FCC0653}" type="presParOf" srcId="{C04D4B19-A3C1-499B-82B0-8E7FE9AF5178}" destId="{DD9B2CAD-98F6-4324-9676-968576DC423C}" srcOrd="0" destOrd="0" presId="urn:microsoft.com/office/officeart/2018/5/layout/IconLeafOutlineLabelList"/>
    <dgm:cxn modelId="{B188C551-7A37-46E6-9AC2-611A7A7CA525}" type="presParOf" srcId="{DD9B2CAD-98F6-4324-9676-968576DC423C}" destId="{86504349-D895-4762-975A-69454000B659}" srcOrd="0" destOrd="0" presId="urn:microsoft.com/office/officeart/2018/5/layout/IconLeafOutlineLabelList"/>
    <dgm:cxn modelId="{C7E5C2AB-CABC-40EB-B78A-D049FAEBE60F}" type="presParOf" srcId="{DD9B2CAD-98F6-4324-9676-968576DC423C}" destId="{DAA9C2D5-E0AF-44C4-AA43-03D98BC88726}" srcOrd="1" destOrd="0" presId="urn:microsoft.com/office/officeart/2018/5/layout/IconLeafOutlineLabelList"/>
    <dgm:cxn modelId="{8B0AD19A-BFFE-4663-B619-5C8A56570C63}" type="presParOf" srcId="{DD9B2CAD-98F6-4324-9676-968576DC423C}" destId="{B3948778-9179-46EA-957D-6C7A38EF81C1}" srcOrd="2" destOrd="0" presId="urn:microsoft.com/office/officeart/2018/5/layout/IconLeafOutlineLabelList"/>
    <dgm:cxn modelId="{778DCD2F-D71D-423C-8238-33787C64427A}" type="presParOf" srcId="{DD9B2CAD-98F6-4324-9676-968576DC423C}" destId="{4379C661-DE23-4F1C-833B-E90DAE3B3E08}" srcOrd="3" destOrd="0" presId="urn:microsoft.com/office/officeart/2018/5/layout/IconLeafOutlineLabelList"/>
    <dgm:cxn modelId="{6CEE96C5-7963-4766-9ABF-0E614A3CD2ED}" type="presParOf" srcId="{C04D4B19-A3C1-499B-82B0-8E7FE9AF5178}" destId="{866C24E2-6B51-47B0-9C09-4B4B78B6710A}" srcOrd="1" destOrd="0" presId="urn:microsoft.com/office/officeart/2018/5/layout/IconLeafOutlineLabelList"/>
    <dgm:cxn modelId="{1FBA4ED5-E71B-4216-8899-0AD2EBA10FC3}" type="presParOf" srcId="{C04D4B19-A3C1-499B-82B0-8E7FE9AF5178}" destId="{C38ED55A-FF81-494E-AFB4-5E4753E62D1E}" srcOrd="2" destOrd="0" presId="urn:microsoft.com/office/officeart/2018/5/layout/IconLeafOutlineLabelList"/>
    <dgm:cxn modelId="{BF7A9841-98A2-4E95-98E9-530D47E89475}" type="presParOf" srcId="{C38ED55A-FF81-494E-AFB4-5E4753E62D1E}" destId="{67577FE9-4C04-467C-9D18-D4DE87D4DE14}" srcOrd="0" destOrd="0" presId="urn:microsoft.com/office/officeart/2018/5/layout/IconLeafOutlineLabelList"/>
    <dgm:cxn modelId="{9454315F-48F7-4568-8C03-AC61EBD79730}" type="presParOf" srcId="{C38ED55A-FF81-494E-AFB4-5E4753E62D1E}" destId="{F79CBFD4-DC0A-4969-92C4-C7B9686ACE6A}" srcOrd="1" destOrd="0" presId="urn:microsoft.com/office/officeart/2018/5/layout/IconLeafOutlineLabelList"/>
    <dgm:cxn modelId="{ED877EAD-FA92-4954-8537-154C00CE89DB}" type="presParOf" srcId="{C38ED55A-FF81-494E-AFB4-5E4753E62D1E}" destId="{D1E0128A-CBA8-40EB-8AC9-0B631D352626}" srcOrd="2" destOrd="0" presId="urn:microsoft.com/office/officeart/2018/5/layout/IconLeafOutlineLabelList"/>
    <dgm:cxn modelId="{F557EE51-C50C-4DCD-AD3D-80678E80212D}" type="presParOf" srcId="{C38ED55A-FF81-494E-AFB4-5E4753E62D1E}" destId="{BFC99E90-DC39-4CD3-8818-7916D482EC7D}" srcOrd="3" destOrd="0" presId="urn:microsoft.com/office/officeart/2018/5/layout/IconLeafOutlineLabelList"/>
    <dgm:cxn modelId="{07DBF16B-3865-4BE7-83F3-752A2C9BD7E2}" type="presParOf" srcId="{C04D4B19-A3C1-499B-82B0-8E7FE9AF5178}" destId="{F2CFE6C6-0544-43C1-8B41-AC347E4D336B}" srcOrd="3" destOrd="0" presId="urn:microsoft.com/office/officeart/2018/5/layout/IconLeafOutlineLabelList"/>
    <dgm:cxn modelId="{81578B15-D74A-46F6-8A68-46660C27FEFE}" type="presParOf" srcId="{C04D4B19-A3C1-499B-82B0-8E7FE9AF5178}" destId="{D51FD768-0147-4D00-BCB7-E2A6D97D57F2}" srcOrd="4" destOrd="0" presId="urn:microsoft.com/office/officeart/2018/5/layout/IconLeafOutlineLabelList"/>
    <dgm:cxn modelId="{86E7877E-B84F-4308-AA72-F9C1CE479AFB}" type="presParOf" srcId="{D51FD768-0147-4D00-BCB7-E2A6D97D57F2}" destId="{C7AE699B-DEDF-4849-9BAB-0F114C233F0B}" srcOrd="0" destOrd="0" presId="urn:microsoft.com/office/officeart/2018/5/layout/IconLeafOutlineLabelList"/>
    <dgm:cxn modelId="{A597B4D3-F168-4301-8527-BC709CE3ED0D}" type="presParOf" srcId="{D51FD768-0147-4D00-BCB7-E2A6D97D57F2}" destId="{9536CDB1-E6B7-4446-86C3-A02F282DC83D}" srcOrd="1" destOrd="0" presId="urn:microsoft.com/office/officeart/2018/5/layout/IconLeafOutlineLabelList"/>
    <dgm:cxn modelId="{C841177A-DBF7-48C7-8C84-60DE95A5B4AC}" type="presParOf" srcId="{D51FD768-0147-4D00-BCB7-E2A6D97D57F2}" destId="{46977651-374F-4B47-B906-05D4EB83A76F}" srcOrd="2" destOrd="0" presId="urn:microsoft.com/office/officeart/2018/5/layout/IconLeafOutlineLabelList"/>
    <dgm:cxn modelId="{C83C32D7-B3CE-4EA3-86E0-34F537027A80}" type="presParOf" srcId="{D51FD768-0147-4D00-BCB7-E2A6D97D57F2}" destId="{EA32F607-B48B-4485-97AF-932883E3EE3A}" srcOrd="3" destOrd="0" presId="urn:microsoft.com/office/officeart/2018/5/layout/IconLeafOutlineLabelList"/>
    <dgm:cxn modelId="{B4C6D3F3-AED3-4D7E-A034-AEC201052693}" type="presParOf" srcId="{C04D4B19-A3C1-499B-82B0-8E7FE9AF5178}" destId="{682ACDEC-A514-4813-A4D0-5FBC7588004A}" srcOrd="5" destOrd="0" presId="urn:microsoft.com/office/officeart/2018/5/layout/IconLeafOutlineLabelList"/>
    <dgm:cxn modelId="{DA369569-017D-4BB4-8533-AF88A6C8DA58}" type="presParOf" srcId="{C04D4B19-A3C1-499B-82B0-8E7FE9AF5178}" destId="{6D0DFE9A-CAED-49CD-84FA-76C0140CA9E4}" srcOrd="6" destOrd="0" presId="urn:microsoft.com/office/officeart/2018/5/layout/IconLeafOutlineLabelList"/>
    <dgm:cxn modelId="{937BAEC6-19ED-44F6-8451-600D136983BD}" type="presParOf" srcId="{6D0DFE9A-CAED-49CD-84FA-76C0140CA9E4}" destId="{202380DD-A5AB-4222-A460-C6AD78630EA9}" srcOrd="0" destOrd="0" presId="urn:microsoft.com/office/officeart/2018/5/layout/IconLeafOutlineLabelList"/>
    <dgm:cxn modelId="{3CD1B03A-19AF-400B-BAFB-5C4635B0F447}" type="presParOf" srcId="{6D0DFE9A-CAED-49CD-84FA-76C0140CA9E4}" destId="{6C31F3E9-A8C7-44D1-810D-9A090CD98892}" srcOrd="1" destOrd="0" presId="urn:microsoft.com/office/officeart/2018/5/layout/IconLeafOutlineLabelList"/>
    <dgm:cxn modelId="{9B977B9E-8A51-4FFD-A4AD-E85B0323E279}" type="presParOf" srcId="{6D0DFE9A-CAED-49CD-84FA-76C0140CA9E4}" destId="{71EEE805-38EE-4275-A677-7849EB502720}" srcOrd="2" destOrd="0" presId="urn:microsoft.com/office/officeart/2018/5/layout/IconLeafOutlineLabelList"/>
    <dgm:cxn modelId="{9F5481E4-FB35-4A87-9060-76A00CF64B40}" type="presParOf" srcId="{6D0DFE9A-CAED-49CD-84FA-76C0140CA9E4}" destId="{CB8A999E-068C-40FA-8399-467A9230E1A4}" srcOrd="3" destOrd="0" presId="urn:microsoft.com/office/officeart/2018/5/layout/IconLeafOutlin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D39D7C7-CFCE-4EDB-BE09-38E5CF947F61}" type="doc">
      <dgm:prSet loTypeId="urn:microsoft.com/office/officeart/2005/8/layout/bProcess3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R"/>
        </a:p>
      </dgm:t>
    </dgm:pt>
    <dgm:pt modelId="{F32D5346-E83E-43AE-B0D5-E8BF12C217B0}">
      <dgm:prSet phldrT="[Texto]"/>
      <dgm:spPr/>
      <dgm:t>
        <a:bodyPr/>
        <a:lstStyle/>
        <a:p>
          <a:pPr algn="ctr"/>
          <a:r>
            <a:rPr lang="es-CR" dirty="0"/>
            <a:t>Es una realidad, las universidades también la enfrentamos.</a:t>
          </a:r>
        </a:p>
      </dgm:t>
    </dgm:pt>
    <dgm:pt modelId="{98EE1198-A5DB-4B2C-99E3-47D5B4E395EF}" type="parTrans" cxnId="{EAC71745-A904-4A16-AC32-3825EEF089F4}">
      <dgm:prSet/>
      <dgm:spPr/>
      <dgm:t>
        <a:bodyPr/>
        <a:lstStyle/>
        <a:p>
          <a:endParaRPr lang="es-CR"/>
        </a:p>
      </dgm:t>
    </dgm:pt>
    <dgm:pt modelId="{31C7CAB3-0FB7-46EB-A2E3-348D50D9BED7}" type="sibTrans" cxnId="{EAC71745-A904-4A16-AC32-3825EEF089F4}">
      <dgm:prSet/>
      <dgm:spPr/>
      <dgm:t>
        <a:bodyPr/>
        <a:lstStyle/>
        <a:p>
          <a:endParaRPr lang="es-CR"/>
        </a:p>
      </dgm:t>
    </dgm:pt>
    <dgm:pt modelId="{C98727C6-323C-4A91-B89E-BE69585914DC}">
      <dgm:prSet phldrT="[Texto]"/>
      <dgm:spPr/>
      <dgm:t>
        <a:bodyPr/>
        <a:lstStyle/>
        <a:p>
          <a:r>
            <a:rPr lang="es-CR" dirty="0"/>
            <a:t>Requiere un cambio cultural y estratégico, para transformar lo </a:t>
          </a:r>
          <a:r>
            <a:rPr lang="es-CR" b="1" dirty="0"/>
            <a:t>sustantivo, </a:t>
          </a:r>
          <a:r>
            <a:rPr lang="es-CR" b="0" dirty="0"/>
            <a:t>debe apoyarse desde el mas alto nivel</a:t>
          </a:r>
          <a:r>
            <a:rPr lang="es-CR" dirty="0"/>
            <a:t>. </a:t>
          </a:r>
        </a:p>
      </dgm:t>
    </dgm:pt>
    <dgm:pt modelId="{60CE73CD-38FC-4A0B-B3D6-3ECA8C57E137}" type="parTrans" cxnId="{DEDDB68C-84FA-434E-848B-DD4A75D3E005}">
      <dgm:prSet/>
      <dgm:spPr/>
      <dgm:t>
        <a:bodyPr/>
        <a:lstStyle/>
        <a:p>
          <a:endParaRPr lang="es-CR"/>
        </a:p>
      </dgm:t>
    </dgm:pt>
    <dgm:pt modelId="{63243147-1409-44A4-A0F4-7B88903761D5}" type="sibTrans" cxnId="{DEDDB68C-84FA-434E-848B-DD4A75D3E005}">
      <dgm:prSet/>
      <dgm:spPr/>
      <dgm:t>
        <a:bodyPr/>
        <a:lstStyle/>
        <a:p>
          <a:endParaRPr lang="es-CR"/>
        </a:p>
      </dgm:t>
    </dgm:pt>
    <dgm:pt modelId="{A7DBFBFB-2C79-4FE0-B622-62CFB2E01B30}">
      <dgm:prSet phldrT="[Texto]"/>
      <dgm:spPr/>
      <dgm:t>
        <a:bodyPr/>
        <a:lstStyle/>
        <a:p>
          <a:r>
            <a:rPr lang="es-CR" dirty="0"/>
            <a:t>Para adoptar y adaptar la tecnología para trascender el cambio y mantener la oferta académica pertinente.</a:t>
          </a:r>
        </a:p>
      </dgm:t>
    </dgm:pt>
    <dgm:pt modelId="{1DE7B633-6D57-4B02-A783-34C3D24DAD28}" type="parTrans" cxnId="{71D1665D-B032-45DA-B0FA-84BA1B3CFE35}">
      <dgm:prSet/>
      <dgm:spPr/>
      <dgm:t>
        <a:bodyPr/>
        <a:lstStyle/>
        <a:p>
          <a:endParaRPr lang="es-CR"/>
        </a:p>
      </dgm:t>
    </dgm:pt>
    <dgm:pt modelId="{B3258DA9-30EE-4BB3-A127-1DA9D5ABAF1B}" type="sibTrans" cxnId="{71D1665D-B032-45DA-B0FA-84BA1B3CFE35}">
      <dgm:prSet/>
      <dgm:spPr/>
      <dgm:t>
        <a:bodyPr/>
        <a:lstStyle/>
        <a:p>
          <a:endParaRPr lang="es-CR"/>
        </a:p>
      </dgm:t>
    </dgm:pt>
    <dgm:pt modelId="{0C6408BB-2445-4EDA-87FA-789ADB8FA396}">
      <dgm:prSet phldrT="[Texto]"/>
      <dgm:spPr/>
      <dgm:t>
        <a:bodyPr/>
        <a:lstStyle/>
        <a:p>
          <a:r>
            <a:rPr lang="es-CR" dirty="0"/>
            <a:t>“Transversalizar” la tecnología para que sea parte integral de nuestras carreras, priorizando la multidisciplinariedad.</a:t>
          </a:r>
        </a:p>
      </dgm:t>
    </dgm:pt>
    <dgm:pt modelId="{945DAB0A-884E-4C44-B629-69408B4B10B6}" type="parTrans" cxnId="{3911CEC6-E85F-48F3-94B7-95DE04CE8797}">
      <dgm:prSet/>
      <dgm:spPr/>
      <dgm:t>
        <a:bodyPr/>
        <a:lstStyle/>
        <a:p>
          <a:endParaRPr lang="es-CR"/>
        </a:p>
      </dgm:t>
    </dgm:pt>
    <dgm:pt modelId="{FF52ACBF-438F-400D-BAF3-C3E005C96DDA}" type="sibTrans" cxnId="{3911CEC6-E85F-48F3-94B7-95DE04CE8797}">
      <dgm:prSet/>
      <dgm:spPr/>
      <dgm:t>
        <a:bodyPr/>
        <a:lstStyle/>
        <a:p>
          <a:endParaRPr lang="es-CR"/>
        </a:p>
      </dgm:t>
    </dgm:pt>
    <dgm:pt modelId="{338BD652-918F-4281-AEAD-14C24AD542D0}">
      <dgm:prSet phldrT="[Texto]"/>
      <dgm:spPr/>
      <dgm:t>
        <a:bodyPr/>
        <a:lstStyle/>
        <a:p>
          <a:r>
            <a:rPr lang="es-CR" dirty="0"/>
            <a:t>Formar estudiantes, que sepan como aprender, lideres, colaboradores, humanistas, responsables, emprendedores, con ética y habilidades blandas que no puedan ser asumidas o reemplazadas por robots o inteligencia artificial.</a:t>
          </a:r>
        </a:p>
      </dgm:t>
    </dgm:pt>
    <dgm:pt modelId="{948EF998-F3BD-472D-8F66-69EF2DF42D5F}" type="parTrans" cxnId="{C5951C3D-2588-483C-8DC7-66FA521EC7F9}">
      <dgm:prSet/>
      <dgm:spPr/>
      <dgm:t>
        <a:bodyPr/>
        <a:lstStyle/>
        <a:p>
          <a:endParaRPr lang="es-CR"/>
        </a:p>
      </dgm:t>
    </dgm:pt>
    <dgm:pt modelId="{816184D7-A4D2-456B-A336-6A34EC7C8B9F}" type="sibTrans" cxnId="{C5951C3D-2588-483C-8DC7-66FA521EC7F9}">
      <dgm:prSet/>
      <dgm:spPr/>
      <dgm:t>
        <a:bodyPr/>
        <a:lstStyle/>
        <a:p>
          <a:endParaRPr lang="es-CR"/>
        </a:p>
      </dgm:t>
    </dgm:pt>
    <dgm:pt modelId="{F9BC7CD8-7DDC-4F01-9D22-427B25ED610A}" type="pres">
      <dgm:prSet presAssocID="{8D39D7C7-CFCE-4EDB-BE09-38E5CF947F61}" presName="Name0" presStyleCnt="0">
        <dgm:presLayoutVars>
          <dgm:dir/>
          <dgm:resizeHandles val="exact"/>
        </dgm:presLayoutVars>
      </dgm:prSet>
      <dgm:spPr/>
    </dgm:pt>
    <dgm:pt modelId="{5D08AC9C-1FB0-41B9-AB98-3938C54E98B3}" type="pres">
      <dgm:prSet presAssocID="{F32D5346-E83E-43AE-B0D5-E8BF12C217B0}" presName="node" presStyleLbl="node1" presStyleIdx="0" presStyleCnt="5">
        <dgm:presLayoutVars>
          <dgm:bulletEnabled val="1"/>
        </dgm:presLayoutVars>
      </dgm:prSet>
      <dgm:spPr/>
    </dgm:pt>
    <dgm:pt modelId="{4F56221C-2C88-4CCF-BD7F-6155D65248D8}" type="pres">
      <dgm:prSet presAssocID="{31C7CAB3-0FB7-46EB-A2E3-348D50D9BED7}" presName="sibTrans" presStyleLbl="sibTrans1D1" presStyleIdx="0" presStyleCnt="4"/>
      <dgm:spPr/>
    </dgm:pt>
    <dgm:pt modelId="{9FAA4C50-AAC4-47A1-ACB5-F5920F040485}" type="pres">
      <dgm:prSet presAssocID="{31C7CAB3-0FB7-46EB-A2E3-348D50D9BED7}" presName="connectorText" presStyleLbl="sibTrans1D1" presStyleIdx="0" presStyleCnt="4"/>
      <dgm:spPr/>
    </dgm:pt>
    <dgm:pt modelId="{9CF9FAB6-8AE4-4881-9E77-7EFE09447195}" type="pres">
      <dgm:prSet presAssocID="{C98727C6-323C-4A91-B89E-BE69585914DC}" presName="node" presStyleLbl="node1" presStyleIdx="1" presStyleCnt="5">
        <dgm:presLayoutVars>
          <dgm:bulletEnabled val="1"/>
        </dgm:presLayoutVars>
      </dgm:prSet>
      <dgm:spPr/>
    </dgm:pt>
    <dgm:pt modelId="{B3E5FD25-C362-484B-8819-08AB3B336B2C}" type="pres">
      <dgm:prSet presAssocID="{63243147-1409-44A4-A0F4-7B88903761D5}" presName="sibTrans" presStyleLbl="sibTrans1D1" presStyleIdx="1" presStyleCnt="4"/>
      <dgm:spPr/>
    </dgm:pt>
    <dgm:pt modelId="{A89CD9BE-966B-4519-8169-5DC70E32905C}" type="pres">
      <dgm:prSet presAssocID="{63243147-1409-44A4-A0F4-7B88903761D5}" presName="connectorText" presStyleLbl="sibTrans1D1" presStyleIdx="1" presStyleCnt="4"/>
      <dgm:spPr/>
    </dgm:pt>
    <dgm:pt modelId="{1E38B8FB-3C28-4689-B26A-8144443B4132}" type="pres">
      <dgm:prSet presAssocID="{A7DBFBFB-2C79-4FE0-B622-62CFB2E01B30}" presName="node" presStyleLbl="node1" presStyleIdx="2" presStyleCnt="5">
        <dgm:presLayoutVars>
          <dgm:bulletEnabled val="1"/>
        </dgm:presLayoutVars>
      </dgm:prSet>
      <dgm:spPr/>
    </dgm:pt>
    <dgm:pt modelId="{1D4F891B-66D8-4052-97EC-B566EFABAC9E}" type="pres">
      <dgm:prSet presAssocID="{B3258DA9-30EE-4BB3-A127-1DA9D5ABAF1B}" presName="sibTrans" presStyleLbl="sibTrans1D1" presStyleIdx="2" presStyleCnt="4"/>
      <dgm:spPr/>
    </dgm:pt>
    <dgm:pt modelId="{50321E4C-D2A0-400B-9A9F-538B52AA8B73}" type="pres">
      <dgm:prSet presAssocID="{B3258DA9-30EE-4BB3-A127-1DA9D5ABAF1B}" presName="connectorText" presStyleLbl="sibTrans1D1" presStyleIdx="2" presStyleCnt="4"/>
      <dgm:spPr/>
    </dgm:pt>
    <dgm:pt modelId="{6A22C0B0-F950-43BA-90B4-5FD22476C697}" type="pres">
      <dgm:prSet presAssocID="{0C6408BB-2445-4EDA-87FA-789ADB8FA396}" presName="node" presStyleLbl="node1" presStyleIdx="3" presStyleCnt="5">
        <dgm:presLayoutVars>
          <dgm:bulletEnabled val="1"/>
        </dgm:presLayoutVars>
      </dgm:prSet>
      <dgm:spPr/>
    </dgm:pt>
    <dgm:pt modelId="{1AD6ED4C-B77C-4DBD-8FAC-AA4F81200188}" type="pres">
      <dgm:prSet presAssocID="{FF52ACBF-438F-400D-BAF3-C3E005C96DDA}" presName="sibTrans" presStyleLbl="sibTrans1D1" presStyleIdx="3" presStyleCnt="4"/>
      <dgm:spPr/>
    </dgm:pt>
    <dgm:pt modelId="{9A8A8A15-2A69-4E5A-AB78-C9D3E8102E41}" type="pres">
      <dgm:prSet presAssocID="{FF52ACBF-438F-400D-BAF3-C3E005C96DDA}" presName="connectorText" presStyleLbl="sibTrans1D1" presStyleIdx="3" presStyleCnt="4"/>
      <dgm:spPr/>
    </dgm:pt>
    <dgm:pt modelId="{DE94C8B0-4E1D-4710-A379-9E623F2F8C3D}" type="pres">
      <dgm:prSet presAssocID="{338BD652-918F-4281-AEAD-14C24AD542D0}" presName="node" presStyleLbl="node1" presStyleIdx="4" presStyleCnt="5">
        <dgm:presLayoutVars>
          <dgm:bulletEnabled val="1"/>
        </dgm:presLayoutVars>
      </dgm:prSet>
      <dgm:spPr/>
    </dgm:pt>
  </dgm:ptLst>
  <dgm:cxnLst>
    <dgm:cxn modelId="{5B6B120D-94E2-47EB-9E41-18D2348DFCBA}" type="presOf" srcId="{F32D5346-E83E-43AE-B0D5-E8BF12C217B0}" destId="{5D08AC9C-1FB0-41B9-AB98-3938C54E98B3}" srcOrd="0" destOrd="0" presId="urn:microsoft.com/office/officeart/2005/8/layout/bProcess3"/>
    <dgm:cxn modelId="{D8B2572A-8C2C-4F71-8622-565085C68742}" type="presOf" srcId="{0C6408BB-2445-4EDA-87FA-789ADB8FA396}" destId="{6A22C0B0-F950-43BA-90B4-5FD22476C697}" srcOrd="0" destOrd="0" presId="urn:microsoft.com/office/officeart/2005/8/layout/bProcess3"/>
    <dgm:cxn modelId="{C5951C3D-2588-483C-8DC7-66FA521EC7F9}" srcId="{8D39D7C7-CFCE-4EDB-BE09-38E5CF947F61}" destId="{338BD652-918F-4281-AEAD-14C24AD542D0}" srcOrd="4" destOrd="0" parTransId="{948EF998-F3BD-472D-8F66-69EF2DF42D5F}" sibTransId="{816184D7-A4D2-456B-A336-6A34EC7C8B9F}"/>
    <dgm:cxn modelId="{71D1665D-B032-45DA-B0FA-84BA1B3CFE35}" srcId="{8D39D7C7-CFCE-4EDB-BE09-38E5CF947F61}" destId="{A7DBFBFB-2C79-4FE0-B622-62CFB2E01B30}" srcOrd="2" destOrd="0" parTransId="{1DE7B633-6D57-4B02-A783-34C3D24DAD28}" sibTransId="{B3258DA9-30EE-4BB3-A127-1DA9D5ABAF1B}"/>
    <dgm:cxn modelId="{EAC71745-A904-4A16-AC32-3825EEF089F4}" srcId="{8D39D7C7-CFCE-4EDB-BE09-38E5CF947F61}" destId="{F32D5346-E83E-43AE-B0D5-E8BF12C217B0}" srcOrd="0" destOrd="0" parTransId="{98EE1198-A5DB-4B2C-99E3-47D5B4E395EF}" sibTransId="{31C7CAB3-0FB7-46EB-A2E3-348D50D9BED7}"/>
    <dgm:cxn modelId="{4B68906B-BD03-40A5-88E0-7DDBAB240FC6}" type="presOf" srcId="{A7DBFBFB-2C79-4FE0-B622-62CFB2E01B30}" destId="{1E38B8FB-3C28-4689-B26A-8144443B4132}" srcOrd="0" destOrd="0" presId="urn:microsoft.com/office/officeart/2005/8/layout/bProcess3"/>
    <dgm:cxn modelId="{BCF08B73-0A98-4E36-948B-857BDDAC55A9}" type="presOf" srcId="{FF52ACBF-438F-400D-BAF3-C3E005C96DDA}" destId="{9A8A8A15-2A69-4E5A-AB78-C9D3E8102E41}" srcOrd="1" destOrd="0" presId="urn:microsoft.com/office/officeart/2005/8/layout/bProcess3"/>
    <dgm:cxn modelId="{3A1AB484-9D9B-4778-9CC9-1B115C0D4520}" type="presOf" srcId="{63243147-1409-44A4-A0F4-7B88903761D5}" destId="{B3E5FD25-C362-484B-8819-08AB3B336B2C}" srcOrd="0" destOrd="0" presId="urn:microsoft.com/office/officeart/2005/8/layout/bProcess3"/>
    <dgm:cxn modelId="{DEDDB68C-84FA-434E-848B-DD4A75D3E005}" srcId="{8D39D7C7-CFCE-4EDB-BE09-38E5CF947F61}" destId="{C98727C6-323C-4A91-B89E-BE69585914DC}" srcOrd="1" destOrd="0" parTransId="{60CE73CD-38FC-4A0B-B3D6-3ECA8C57E137}" sibTransId="{63243147-1409-44A4-A0F4-7B88903761D5}"/>
    <dgm:cxn modelId="{3D980D8E-9B0C-44FF-BC4F-60C7AAA4986A}" type="presOf" srcId="{31C7CAB3-0FB7-46EB-A2E3-348D50D9BED7}" destId="{4F56221C-2C88-4CCF-BD7F-6155D65248D8}" srcOrd="0" destOrd="0" presId="urn:microsoft.com/office/officeart/2005/8/layout/bProcess3"/>
    <dgm:cxn modelId="{668B729B-3B18-48FD-9270-2A82A4E12CD4}" type="presOf" srcId="{B3258DA9-30EE-4BB3-A127-1DA9D5ABAF1B}" destId="{1D4F891B-66D8-4052-97EC-B566EFABAC9E}" srcOrd="0" destOrd="0" presId="urn:microsoft.com/office/officeart/2005/8/layout/bProcess3"/>
    <dgm:cxn modelId="{8B6CDA9D-4ACF-4886-A372-334FFA8ECAF5}" type="presOf" srcId="{FF52ACBF-438F-400D-BAF3-C3E005C96DDA}" destId="{1AD6ED4C-B77C-4DBD-8FAC-AA4F81200188}" srcOrd="0" destOrd="0" presId="urn:microsoft.com/office/officeart/2005/8/layout/bProcess3"/>
    <dgm:cxn modelId="{7DE29ABC-5A78-48D9-85FE-8104C96ACC86}" type="presOf" srcId="{B3258DA9-30EE-4BB3-A127-1DA9D5ABAF1B}" destId="{50321E4C-D2A0-400B-9A9F-538B52AA8B73}" srcOrd="1" destOrd="0" presId="urn:microsoft.com/office/officeart/2005/8/layout/bProcess3"/>
    <dgm:cxn modelId="{48D6DFBC-EAC5-4888-B6C1-B307D94BF125}" type="presOf" srcId="{C98727C6-323C-4A91-B89E-BE69585914DC}" destId="{9CF9FAB6-8AE4-4881-9E77-7EFE09447195}" srcOrd="0" destOrd="0" presId="urn:microsoft.com/office/officeart/2005/8/layout/bProcess3"/>
    <dgm:cxn modelId="{3911CEC6-E85F-48F3-94B7-95DE04CE8797}" srcId="{8D39D7C7-CFCE-4EDB-BE09-38E5CF947F61}" destId="{0C6408BB-2445-4EDA-87FA-789ADB8FA396}" srcOrd="3" destOrd="0" parTransId="{945DAB0A-884E-4C44-B629-69408B4B10B6}" sibTransId="{FF52ACBF-438F-400D-BAF3-C3E005C96DDA}"/>
    <dgm:cxn modelId="{F59010C8-5606-4E7D-994A-D7F5E7EDD2D9}" type="presOf" srcId="{31C7CAB3-0FB7-46EB-A2E3-348D50D9BED7}" destId="{9FAA4C50-AAC4-47A1-ACB5-F5920F040485}" srcOrd="1" destOrd="0" presId="urn:microsoft.com/office/officeart/2005/8/layout/bProcess3"/>
    <dgm:cxn modelId="{1BE718D1-68AA-4CC4-A653-4770BADB3183}" type="presOf" srcId="{338BD652-918F-4281-AEAD-14C24AD542D0}" destId="{DE94C8B0-4E1D-4710-A379-9E623F2F8C3D}" srcOrd="0" destOrd="0" presId="urn:microsoft.com/office/officeart/2005/8/layout/bProcess3"/>
    <dgm:cxn modelId="{A15775D5-CEE9-4819-91FF-2EB93E0E4864}" type="presOf" srcId="{63243147-1409-44A4-A0F4-7B88903761D5}" destId="{A89CD9BE-966B-4519-8169-5DC70E32905C}" srcOrd="1" destOrd="0" presId="urn:microsoft.com/office/officeart/2005/8/layout/bProcess3"/>
    <dgm:cxn modelId="{6A35C8E9-BD88-4558-8352-57FD07AC625B}" type="presOf" srcId="{8D39D7C7-CFCE-4EDB-BE09-38E5CF947F61}" destId="{F9BC7CD8-7DDC-4F01-9D22-427B25ED610A}" srcOrd="0" destOrd="0" presId="urn:microsoft.com/office/officeart/2005/8/layout/bProcess3"/>
    <dgm:cxn modelId="{D223F24B-B898-414A-9F71-CCFCDE2FEF50}" type="presParOf" srcId="{F9BC7CD8-7DDC-4F01-9D22-427B25ED610A}" destId="{5D08AC9C-1FB0-41B9-AB98-3938C54E98B3}" srcOrd="0" destOrd="0" presId="urn:microsoft.com/office/officeart/2005/8/layout/bProcess3"/>
    <dgm:cxn modelId="{FB72EA55-6525-493C-B58A-69D74E3DD4B0}" type="presParOf" srcId="{F9BC7CD8-7DDC-4F01-9D22-427B25ED610A}" destId="{4F56221C-2C88-4CCF-BD7F-6155D65248D8}" srcOrd="1" destOrd="0" presId="urn:microsoft.com/office/officeart/2005/8/layout/bProcess3"/>
    <dgm:cxn modelId="{9E75283F-3C70-4AFA-8475-C4B5719FE70C}" type="presParOf" srcId="{4F56221C-2C88-4CCF-BD7F-6155D65248D8}" destId="{9FAA4C50-AAC4-47A1-ACB5-F5920F040485}" srcOrd="0" destOrd="0" presId="urn:microsoft.com/office/officeart/2005/8/layout/bProcess3"/>
    <dgm:cxn modelId="{DA02503C-D4BB-47EA-891B-E655706704C2}" type="presParOf" srcId="{F9BC7CD8-7DDC-4F01-9D22-427B25ED610A}" destId="{9CF9FAB6-8AE4-4881-9E77-7EFE09447195}" srcOrd="2" destOrd="0" presId="urn:microsoft.com/office/officeart/2005/8/layout/bProcess3"/>
    <dgm:cxn modelId="{13F3A39D-6619-4C6F-9B95-3E848EB446C3}" type="presParOf" srcId="{F9BC7CD8-7DDC-4F01-9D22-427B25ED610A}" destId="{B3E5FD25-C362-484B-8819-08AB3B336B2C}" srcOrd="3" destOrd="0" presId="urn:microsoft.com/office/officeart/2005/8/layout/bProcess3"/>
    <dgm:cxn modelId="{314103D8-B2A4-4973-B162-49D839D145F0}" type="presParOf" srcId="{B3E5FD25-C362-484B-8819-08AB3B336B2C}" destId="{A89CD9BE-966B-4519-8169-5DC70E32905C}" srcOrd="0" destOrd="0" presId="urn:microsoft.com/office/officeart/2005/8/layout/bProcess3"/>
    <dgm:cxn modelId="{2D7A7247-97D2-40FF-8FB0-85E18971BE04}" type="presParOf" srcId="{F9BC7CD8-7DDC-4F01-9D22-427B25ED610A}" destId="{1E38B8FB-3C28-4689-B26A-8144443B4132}" srcOrd="4" destOrd="0" presId="urn:microsoft.com/office/officeart/2005/8/layout/bProcess3"/>
    <dgm:cxn modelId="{9A2BABE2-07E3-4B84-8E1C-81C02489CC07}" type="presParOf" srcId="{F9BC7CD8-7DDC-4F01-9D22-427B25ED610A}" destId="{1D4F891B-66D8-4052-97EC-B566EFABAC9E}" srcOrd="5" destOrd="0" presId="urn:microsoft.com/office/officeart/2005/8/layout/bProcess3"/>
    <dgm:cxn modelId="{9D9C7314-08DD-4532-B60A-78F89D0B7FE4}" type="presParOf" srcId="{1D4F891B-66D8-4052-97EC-B566EFABAC9E}" destId="{50321E4C-D2A0-400B-9A9F-538B52AA8B73}" srcOrd="0" destOrd="0" presId="urn:microsoft.com/office/officeart/2005/8/layout/bProcess3"/>
    <dgm:cxn modelId="{6445DB54-6CDA-4712-B1FB-4C82A73ED0F1}" type="presParOf" srcId="{F9BC7CD8-7DDC-4F01-9D22-427B25ED610A}" destId="{6A22C0B0-F950-43BA-90B4-5FD22476C697}" srcOrd="6" destOrd="0" presId="urn:microsoft.com/office/officeart/2005/8/layout/bProcess3"/>
    <dgm:cxn modelId="{3CFE1F8F-E04F-4826-ADBE-C08AE0147D11}" type="presParOf" srcId="{F9BC7CD8-7DDC-4F01-9D22-427B25ED610A}" destId="{1AD6ED4C-B77C-4DBD-8FAC-AA4F81200188}" srcOrd="7" destOrd="0" presId="urn:microsoft.com/office/officeart/2005/8/layout/bProcess3"/>
    <dgm:cxn modelId="{08ED2643-F493-41BD-92F3-2A624822A6CB}" type="presParOf" srcId="{1AD6ED4C-B77C-4DBD-8FAC-AA4F81200188}" destId="{9A8A8A15-2A69-4E5A-AB78-C9D3E8102E41}" srcOrd="0" destOrd="0" presId="urn:microsoft.com/office/officeart/2005/8/layout/bProcess3"/>
    <dgm:cxn modelId="{00FEED31-D033-439C-858F-39061F9EFCBE}" type="presParOf" srcId="{F9BC7CD8-7DDC-4F01-9D22-427B25ED610A}" destId="{DE94C8B0-4E1D-4710-A379-9E623F2F8C3D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FF963E7-8FDD-42AF-82A6-9BCBDE1B2F54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R"/>
        </a:p>
      </dgm:t>
    </dgm:pt>
    <dgm:pt modelId="{39DAB562-74EC-4A13-9426-0BD2116CC212}">
      <dgm:prSet phldrT="[Texto]"/>
      <dgm:spPr/>
      <dgm:t>
        <a:bodyPr/>
        <a:lstStyle/>
        <a:p>
          <a:r>
            <a:rPr lang="es-CR" dirty="0"/>
            <a:t>Para no desaparecer</a:t>
          </a:r>
        </a:p>
      </dgm:t>
    </dgm:pt>
    <dgm:pt modelId="{EB233D1E-8DD4-4E2D-AA55-8C76C2FDBEA7}" type="parTrans" cxnId="{1C1596DD-1D3D-406B-8F9B-FCCFE3E1218A}">
      <dgm:prSet/>
      <dgm:spPr/>
      <dgm:t>
        <a:bodyPr/>
        <a:lstStyle/>
        <a:p>
          <a:endParaRPr lang="es-CR"/>
        </a:p>
      </dgm:t>
    </dgm:pt>
    <dgm:pt modelId="{16FC5CEC-5686-4BB0-8B7F-1C2A140AD389}" type="sibTrans" cxnId="{1C1596DD-1D3D-406B-8F9B-FCCFE3E1218A}">
      <dgm:prSet/>
      <dgm:spPr/>
      <dgm:t>
        <a:bodyPr/>
        <a:lstStyle/>
        <a:p>
          <a:endParaRPr lang="es-CR"/>
        </a:p>
      </dgm:t>
    </dgm:pt>
    <dgm:pt modelId="{28558EF1-E3EB-4F56-BED4-B2505D47ADCC}">
      <dgm:prSet phldrT="[Texto]"/>
      <dgm:spPr/>
      <dgm:t>
        <a:bodyPr/>
        <a:lstStyle/>
        <a:p>
          <a:r>
            <a:rPr lang="es-CR" dirty="0"/>
            <a:t>Nuestra misión sigue siendo necesaria, en una sociedad cada vez mas desigual.</a:t>
          </a:r>
        </a:p>
      </dgm:t>
    </dgm:pt>
    <dgm:pt modelId="{EA8868C9-A913-4C85-A953-C3C91ACD00AB}" type="parTrans" cxnId="{B38B5472-F73F-432A-862B-000690C372ED}">
      <dgm:prSet/>
      <dgm:spPr/>
      <dgm:t>
        <a:bodyPr/>
        <a:lstStyle/>
        <a:p>
          <a:endParaRPr lang="es-CR"/>
        </a:p>
      </dgm:t>
    </dgm:pt>
    <dgm:pt modelId="{98B4B7DD-DDC3-4245-932B-A48A292183DB}" type="sibTrans" cxnId="{B38B5472-F73F-432A-862B-000690C372ED}">
      <dgm:prSet/>
      <dgm:spPr/>
      <dgm:t>
        <a:bodyPr/>
        <a:lstStyle/>
        <a:p>
          <a:endParaRPr lang="es-CR"/>
        </a:p>
      </dgm:t>
    </dgm:pt>
    <dgm:pt modelId="{07A80812-B15E-4E9F-B449-0AD471EA6958}">
      <dgm:prSet phldrT="[Texto]"/>
      <dgm:spPr/>
      <dgm:t>
        <a:bodyPr/>
        <a:lstStyle/>
        <a:p>
          <a:r>
            <a:rPr lang="es-CR" dirty="0"/>
            <a:t>Para seguir siendo pertinentes</a:t>
          </a:r>
        </a:p>
      </dgm:t>
    </dgm:pt>
    <dgm:pt modelId="{15976D55-7E84-46B9-9E7F-49D4C500EBA5}" type="parTrans" cxnId="{7D736F64-E4E8-473A-B8DB-BA447C83421E}">
      <dgm:prSet/>
      <dgm:spPr/>
      <dgm:t>
        <a:bodyPr/>
        <a:lstStyle/>
        <a:p>
          <a:endParaRPr lang="es-CR"/>
        </a:p>
      </dgm:t>
    </dgm:pt>
    <dgm:pt modelId="{BB9B6D75-F828-483D-BC29-EDB3C52DD177}" type="sibTrans" cxnId="{7D736F64-E4E8-473A-B8DB-BA447C83421E}">
      <dgm:prSet/>
      <dgm:spPr/>
      <dgm:t>
        <a:bodyPr/>
        <a:lstStyle/>
        <a:p>
          <a:endParaRPr lang="es-CR"/>
        </a:p>
      </dgm:t>
    </dgm:pt>
    <dgm:pt modelId="{F2CBC0FE-6C25-447E-B0A6-5F30160FC121}">
      <dgm:prSet phldrT="[Texto]"/>
      <dgm:spPr/>
      <dgm:t>
        <a:bodyPr/>
        <a:lstStyle/>
        <a:p>
          <a:r>
            <a:rPr lang="es-CR" dirty="0"/>
            <a:t>Nuestros estudiantes merecen formación de calidad y actualizada.</a:t>
          </a:r>
        </a:p>
      </dgm:t>
    </dgm:pt>
    <dgm:pt modelId="{F51418D7-8A20-46AB-9784-9E192412C04F}" type="parTrans" cxnId="{ED58B081-26C6-4553-97E5-695447BE1420}">
      <dgm:prSet/>
      <dgm:spPr/>
      <dgm:t>
        <a:bodyPr/>
        <a:lstStyle/>
        <a:p>
          <a:endParaRPr lang="es-CR"/>
        </a:p>
      </dgm:t>
    </dgm:pt>
    <dgm:pt modelId="{3114B5CD-8097-4DEC-B21C-794C7F44AA4C}" type="sibTrans" cxnId="{ED58B081-26C6-4553-97E5-695447BE1420}">
      <dgm:prSet/>
      <dgm:spPr/>
      <dgm:t>
        <a:bodyPr/>
        <a:lstStyle/>
        <a:p>
          <a:endParaRPr lang="es-CR"/>
        </a:p>
      </dgm:t>
    </dgm:pt>
    <dgm:pt modelId="{3AFFC101-6826-42B9-9566-025F8F5B4978}">
      <dgm:prSet phldrT="[Texto]"/>
      <dgm:spPr/>
      <dgm:t>
        <a:bodyPr/>
        <a:lstStyle/>
        <a:p>
          <a:r>
            <a:rPr lang="es-CR" dirty="0"/>
            <a:t>Para mejorar - Calidad</a:t>
          </a:r>
        </a:p>
      </dgm:t>
    </dgm:pt>
    <dgm:pt modelId="{1D2EE666-BF2C-46A8-92FB-F60D6D9D7C47}" type="parTrans" cxnId="{BA236CC6-089F-4D0B-B48D-F17321096A88}">
      <dgm:prSet/>
      <dgm:spPr/>
      <dgm:t>
        <a:bodyPr/>
        <a:lstStyle/>
        <a:p>
          <a:endParaRPr lang="es-CR"/>
        </a:p>
      </dgm:t>
    </dgm:pt>
    <dgm:pt modelId="{483BB598-7809-4480-B4B9-2A1C71C915AC}" type="sibTrans" cxnId="{BA236CC6-089F-4D0B-B48D-F17321096A88}">
      <dgm:prSet/>
      <dgm:spPr/>
      <dgm:t>
        <a:bodyPr/>
        <a:lstStyle/>
        <a:p>
          <a:endParaRPr lang="es-CR"/>
        </a:p>
      </dgm:t>
    </dgm:pt>
    <dgm:pt modelId="{B2B96EE7-E8C9-4DBE-BC78-1BB08AD4DAA3}">
      <dgm:prSet phldrT="[Texto]"/>
      <dgm:spPr/>
      <dgm:t>
        <a:bodyPr/>
        <a:lstStyle/>
        <a:p>
          <a:r>
            <a:rPr lang="es-CR" dirty="0"/>
            <a:t>Retribuir a la sociedad lo que nos da, con profesionales y personas extraordinarias.</a:t>
          </a:r>
        </a:p>
      </dgm:t>
    </dgm:pt>
    <dgm:pt modelId="{EDBBEFBE-F33D-4614-8036-623619F84C1E}" type="parTrans" cxnId="{4E793CC2-CB30-45AB-A389-310E29063552}">
      <dgm:prSet/>
      <dgm:spPr/>
      <dgm:t>
        <a:bodyPr/>
        <a:lstStyle/>
        <a:p>
          <a:endParaRPr lang="es-CR"/>
        </a:p>
      </dgm:t>
    </dgm:pt>
    <dgm:pt modelId="{40BF571C-6BF1-4E94-BBA6-70C01B87EDC5}" type="sibTrans" cxnId="{4E793CC2-CB30-45AB-A389-310E29063552}">
      <dgm:prSet/>
      <dgm:spPr/>
      <dgm:t>
        <a:bodyPr/>
        <a:lstStyle/>
        <a:p>
          <a:endParaRPr lang="es-CR"/>
        </a:p>
      </dgm:t>
    </dgm:pt>
    <dgm:pt modelId="{31A81F09-400F-4B63-8940-3C8EDBEFD0C6}">
      <dgm:prSet phldrT="[Texto]"/>
      <dgm:spPr/>
      <dgm:t>
        <a:bodyPr/>
        <a:lstStyle/>
        <a:p>
          <a:r>
            <a:rPr lang="es-CR" dirty="0"/>
            <a:t>Quién, sino la UNA, transforma la vida de nuestra población meta.</a:t>
          </a:r>
        </a:p>
      </dgm:t>
    </dgm:pt>
    <dgm:pt modelId="{D532C461-E478-4F8C-B637-1BFBD4B3C57C}" type="parTrans" cxnId="{C19A8EBC-D73F-449A-8976-261E438BB1D4}">
      <dgm:prSet/>
      <dgm:spPr/>
      <dgm:t>
        <a:bodyPr/>
        <a:lstStyle/>
        <a:p>
          <a:endParaRPr lang="es-CR"/>
        </a:p>
      </dgm:t>
    </dgm:pt>
    <dgm:pt modelId="{FA263D03-88E3-44BF-A6CE-617CDFC56F0F}" type="sibTrans" cxnId="{C19A8EBC-D73F-449A-8976-261E438BB1D4}">
      <dgm:prSet/>
      <dgm:spPr/>
      <dgm:t>
        <a:bodyPr/>
        <a:lstStyle/>
        <a:p>
          <a:endParaRPr lang="es-CR"/>
        </a:p>
      </dgm:t>
    </dgm:pt>
    <dgm:pt modelId="{8F7AA2D8-BAA6-476C-BB1E-998096FD0088}">
      <dgm:prSet phldrT="[Texto]"/>
      <dgm:spPr/>
      <dgm:t>
        <a:bodyPr/>
        <a:lstStyle/>
        <a:p>
          <a:r>
            <a:rPr lang="es-CR" dirty="0"/>
            <a:t>Nuestra investigación y extensión cambian realidades en las comunidades.</a:t>
          </a:r>
        </a:p>
      </dgm:t>
    </dgm:pt>
    <dgm:pt modelId="{3FDC6CA9-2CE2-4A87-8FCB-8D6C33081170}" type="parTrans" cxnId="{AA4B11D9-46AA-45BF-9FCC-09B88CE5B602}">
      <dgm:prSet/>
      <dgm:spPr/>
      <dgm:t>
        <a:bodyPr/>
        <a:lstStyle/>
        <a:p>
          <a:endParaRPr lang="es-CR"/>
        </a:p>
      </dgm:t>
    </dgm:pt>
    <dgm:pt modelId="{E2870064-64AD-4219-B382-8DC4398ABD56}" type="sibTrans" cxnId="{AA4B11D9-46AA-45BF-9FCC-09B88CE5B602}">
      <dgm:prSet/>
      <dgm:spPr/>
      <dgm:t>
        <a:bodyPr/>
        <a:lstStyle/>
        <a:p>
          <a:endParaRPr lang="es-CR"/>
        </a:p>
      </dgm:t>
    </dgm:pt>
    <dgm:pt modelId="{98AE800B-138B-4EF9-80AB-44DE4BA95EAA}">
      <dgm:prSet phldrT="[Texto]"/>
      <dgm:spPr/>
      <dgm:t>
        <a:bodyPr/>
        <a:lstStyle/>
        <a:p>
          <a:r>
            <a:rPr lang="es-CR" dirty="0"/>
            <a:t>Proyectar una mejor imagen y no dar argumentos a los que nos atacan. </a:t>
          </a:r>
        </a:p>
      </dgm:t>
    </dgm:pt>
    <dgm:pt modelId="{95C74A45-5CA5-4ADE-8D0E-34E0A84B03B6}" type="parTrans" cxnId="{77AAC336-1463-4C23-BB4C-8538139920D1}">
      <dgm:prSet/>
      <dgm:spPr/>
      <dgm:t>
        <a:bodyPr/>
        <a:lstStyle/>
        <a:p>
          <a:endParaRPr lang="es-CR"/>
        </a:p>
      </dgm:t>
    </dgm:pt>
    <dgm:pt modelId="{B3B8720F-F9B5-4351-A974-03BC75DF1A86}" type="sibTrans" cxnId="{77AAC336-1463-4C23-BB4C-8538139920D1}">
      <dgm:prSet/>
      <dgm:spPr/>
      <dgm:t>
        <a:bodyPr/>
        <a:lstStyle/>
        <a:p>
          <a:endParaRPr lang="es-CR"/>
        </a:p>
      </dgm:t>
    </dgm:pt>
    <dgm:pt modelId="{1ACC54C7-4FCF-481E-965D-7D7976FCAEA8}" type="pres">
      <dgm:prSet presAssocID="{8FF963E7-8FDD-42AF-82A6-9BCBDE1B2F54}" presName="Name0" presStyleCnt="0">
        <dgm:presLayoutVars>
          <dgm:chMax val="7"/>
          <dgm:chPref val="7"/>
          <dgm:dir/>
        </dgm:presLayoutVars>
      </dgm:prSet>
      <dgm:spPr/>
    </dgm:pt>
    <dgm:pt modelId="{9755E84F-F8E8-4B63-8851-958AB575EBE0}" type="pres">
      <dgm:prSet presAssocID="{8FF963E7-8FDD-42AF-82A6-9BCBDE1B2F54}" presName="Name1" presStyleCnt="0"/>
      <dgm:spPr/>
    </dgm:pt>
    <dgm:pt modelId="{692E0911-4872-4FD9-B0D0-A34CEB944F3D}" type="pres">
      <dgm:prSet presAssocID="{8FF963E7-8FDD-42AF-82A6-9BCBDE1B2F54}" presName="cycle" presStyleCnt="0"/>
      <dgm:spPr/>
    </dgm:pt>
    <dgm:pt modelId="{70DD6048-DE40-42FF-8CDD-F3E25EDF61E9}" type="pres">
      <dgm:prSet presAssocID="{8FF963E7-8FDD-42AF-82A6-9BCBDE1B2F54}" presName="srcNode" presStyleLbl="node1" presStyleIdx="0" presStyleCnt="3"/>
      <dgm:spPr/>
    </dgm:pt>
    <dgm:pt modelId="{D7F959D4-0221-497D-872C-1E4777A498BD}" type="pres">
      <dgm:prSet presAssocID="{8FF963E7-8FDD-42AF-82A6-9BCBDE1B2F54}" presName="conn" presStyleLbl="parChTrans1D2" presStyleIdx="0" presStyleCnt="1"/>
      <dgm:spPr/>
    </dgm:pt>
    <dgm:pt modelId="{0F5EA981-055B-404C-82B9-9592405B318F}" type="pres">
      <dgm:prSet presAssocID="{8FF963E7-8FDD-42AF-82A6-9BCBDE1B2F54}" presName="extraNode" presStyleLbl="node1" presStyleIdx="0" presStyleCnt="3"/>
      <dgm:spPr/>
    </dgm:pt>
    <dgm:pt modelId="{F8412F19-9866-4495-90D2-08766DB073A9}" type="pres">
      <dgm:prSet presAssocID="{8FF963E7-8FDD-42AF-82A6-9BCBDE1B2F54}" presName="dstNode" presStyleLbl="node1" presStyleIdx="0" presStyleCnt="3"/>
      <dgm:spPr/>
    </dgm:pt>
    <dgm:pt modelId="{C22D7F51-796E-436B-9B34-22758F2A50F5}" type="pres">
      <dgm:prSet presAssocID="{39DAB562-74EC-4A13-9426-0BD2116CC212}" presName="text_1" presStyleLbl="node1" presStyleIdx="0" presStyleCnt="3">
        <dgm:presLayoutVars>
          <dgm:bulletEnabled val="1"/>
        </dgm:presLayoutVars>
      </dgm:prSet>
      <dgm:spPr/>
    </dgm:pt>
    <dgm:pt modelId="{81DF3052-C7A2-444F-B227-9A94AD722D89}" type="pres">
      <dgm:prSet presAssocID="{39DAB562-74EC-4A13-9426-0BD2116CC212}" presName="accent_1" presStyleCnt="0"/>
      <dgm:spPr/>
    </dgm:pt>
    <dgm:pt modelId="{28396F1E-E1B8-4530-BBD6-475B2DB11BD5}" type="pres">
      <dgm:prSet presAssocID="{39DAB562-74EC-4A13-9426-0BD2116CC212}" presName="accentRepeatNode" presStyleLbl="solidFgAcc1" presStyleIdx="0" presStyleCnt="3"/>
      <dgm:spPr/>
    </dgm:pt>
    <dgm:pt modelId="{82F78105-1BF3-496D-9677-46A597B65709}" type="pres">
      <dgm:prSet presAssocID="{07A80812-B15E-4E9F-B449-0AD471EA6958}" presName="text_2" presStyleLbl="node1" presStyleIdx="1" presStyleCnt="3">
        <dgm:presLayoutVars>
          <dgm:bulletEnabled val="1"/>
        </dgm:presLayoutVars>
      </dgm:prSet>
      <dgm:spPr/>
    </dgm:pt>
    <dgm:pt modelId="{223378C1-9689-4657-8910-2421A3B97432}" type="pres">
      <dgm:prSet presAssocID="{07A80812-B15E-4E9F-B449-0AD471EA6958}" presName="accent_2" presStyleCnt="0"/>
      <dgm:spPr/>
    </dgm:pt>
    <dgm:pt modelId="{93D78344-25E1-4D04-A5BB-F9CF51D32057}" type="pres">
      <dgm:prSet presAssocID="{07A80812-B15E-4E9F-B449-0AD471EA6958}" presName="accentRepeatNode" presStyleLbl="solidFgAcc1" presStyleIdx="1" presStyleCnt="3"/>
      <dgm:spPr/>
    </dgm:pt>
    <dgm:pt modelId="{2AF68700-A141-44C2-932D-5BCE6FFD1FA5}" type="pres">
      <dgm:prSet presAssocID="{3AFFC101-6826-42B9-9566-025F8F5B4978}" presName="text_3" presStyleLbl="node1" presStyleIdx="2" presStyleCnt="3">
        <dgm:presLayoutVars>
          <dgm:bulletEnabled val="1"/>
        </dgm:presLayoutVars>
      </dgm:prSet>
      <dgm:spPr/>
    </dgm:pt>
    <dgm:pt modelId="{8F917242-891C-47C5-A5CD-F859E8F0DC5D}" type="pres">
      <dgm:prSet presAssocID="{3AFFC101-6826-42B9-9566-025F8F5B4978}" presName="accent_3" presStyleCnt="0"/>
      <dgm:spPr/>
    </dgm:pt>
    <dgm:pt modelId="{264218D6-043A-40B3-820F-73321A504D25}" type="pres">
      <dgm:prSet presAssocID="{3AFFC101-6826-42B9-9566-025F8F5B4978}" presName="accentRepeatNode" presStyleLbl="solidFgAcc1" presStyleIdx="2" presStyleCnt="3"/>
      <dgm:spPr/>
    </dgm:pt>
  </dgm:ptLst>
  <dgm:cxnLst>
    <dgm:cxn modelId="{77AAC336-1463-4C23-BB4C-8538139920D1}" srcId="{3AFFC101-6826-42B9-9566-025F8F5B4978}" destId="{98AE800B-138B-4EF9-80AB-44DE4BA95EAA}" srcOrd="0" destOrd="0" parTransId="{95C74A45-5CA5-4ADE-8D0E-34E0A84B03B6}" sibTransId="{B3B8720F-F9B5-4351-A974-03BC75DF1A86}"/>
    <dgm:cxn modelId="{537AA43D-2BBF-432C-9ACE-2CC382CF749F}" type="presOf" srcId="{28558EF1-E3EB-4F56-BED4-B2505D47ADCC}" destId="{C22D7F51-796E-436B-9B34-22758F2A50F5}" srcOrd="0" destOrd="1" presId="urn:microsoft.com/office/officeart/2008/layout/VerticalCurvedList"/>
    <dgm:cxn modelId="{6F58DE5B-4461-421A-9626-209A2D172FDF}" type="presOf" srcId="{F2CBC0FE-6C25-447E-B0A6-5F30160FC121}" destId="{82F78105-1BF3-496D-9677-46A597B65709}" srcOrd="0" destOrd="1" presId="urn:microsoft.com/office/officeart/2008/layout/VerticalCurvedList"/>
    <dgm:cxn modelId="{61559F61-869F-42A9-8D1D-98E960F491BF}" type="presOf" srcId="{8FF963E7-8FDD-42AF-82A6-9BCBDE1B2F54}" destId="{1ACC54C7-4FCF-481E-965D-7D7976FCAEA8}" srcOrd="0" destOrd="0" presId="urn:microsoft.com/office/officeart/2008/layout/VerticalCurvedList"/>
    <dgm:cxn modelId="{D5622B64-2425-4A95-8AB9-1ABD5BCDB897}" type="presOf" srcId="{98AE800B-138B-4EF9-80AB-44DE4BA95EAA}" destId="{2AF68700-A141-44C2-932D-5BCE6FFD1FA5}" srcOrd="0" destOrd="1" presId="urn:microsoft.com/office/officeart/2008/layout/VerticalCurvedList"/>
    <dgm:cxn modelId="{7D736F64-E4E8-473A-B8DB-BA447C83421E}" srcId="{8FF963E7-8FDD-42AF-82A6-9BCBDE1B2F54}" destId="{07A80812-B15E-4E9F-B449-0AD471EA6958}" srcOrd="1" destOrd="0" parTransId="{15976D55-7E84-46B9-9E7F-49D4C500EBA5}" sibTransId="{BB9B6D75-F828-483D-BC29-EDB3C52DD177}"/>
    <dgm:cxn modelId="{C3959B45-3542-4F39-A85B-8B579CBC2785}" type="presOf" srcId="{B2B96EE7-E8C9-4DBE-BC78-1BB08AD4DAA3}" destId="{2AF68700-A141-44C2-932D-5BCE6FFD1FA5}" srcOrd="0" destOrd="2" presId="urn:microsoft.com/office/officeart/2008/layout/VerticalCurvedList"/>
    <dgm:cxn modelId="{B365D347-AAFE-476D-BD0A-7EF1AE602F94}" type="presOf" srcId="{31A81F09-400F-4B63-8940-3C8EDBEFD0C6}" destId="{C22D7F51-796E-436B-9B34-22758F2A50F5}" srcOrd="0" destOrd="2" presId="urn:microsoft.com/office/officeart/2008/layout/VerticalCurvedList"/>
    <dgm:cxn modelId="{B852666D-1E1B-4EED-8311-A238ECFDDA0B}" type="presOf" srcId="{39DAB562-74EC-4A13-9426-0BD2116CC212}" destId="{C22D7F51-796E-436B-9B34-22758F2A50F5}" srcOrd="0" destOrd="0" presId="urn:microsoft.com/office/officeart/2008/layout/VerticalCurvedList"/>
    <dgm:cxn modelId="{D1A95850-8027-4D18-A42F-3C98F58974C2}" type="presOf" srcId="{8F7AA2D8-BAA6-476C-BB1E-998096FD0088}" destId="{82F78105-1BF3-496D-9677-46A597B65709}" srcOrd="0" destOrd="2" presId="urn:microsoft.com/office/officeart/2008/layout/VerticalCurvedList"/>
    <dgm:cxn modelId="{B38B5472-F73F-432A-862B-000690C372ED}" srcId="{39DAB562-74EC-4A13-9426-0BD2116CC212}" destId="{28558EF1-E3EB-4F56-BED4-B2505D47ADCC}" srcOrd="0" destOrd="0" parTransId="{EA8868C9-A913-4C85-A953-C3C91ACD00AB}" sibTransId="{98B4B7DD-DDC3-4245-932B-A48A292183DB}"/>
    <dgm:cxn modelId="{7B37F97B-631B-4A24-925A-5AB8012929D1}" type="presOf" srcId="{07A80812-B15E-4E9F-B449-0AD471EA6958}" destId="{82F78105-1BF3-496D-9677-46A597B65709}" srcOrd="0" destOrd="0" presId="urn:microsoft.com/office/officeart/2008/layout/VerticalCurvedList"/>
    <dgm:cxn modelId="{ED58B081-26C6-4553-97E5-695447BE1420}" srcId="{07A80812-B15E-4E9F-B449-0AD471EA6958}" destId="{F2CBC0FE-6C25-447E-B0A6-5F30160FC121}" srcOrd="0" destOrd="0" parTransId="{F51418D7-8A20-46AB-9784-9E192412C04F}" sibTransId="{3114B5CD-8097-4DEC-B21C-794C7F44AA4C}"/>
    <dgm:cxn modelId="{D96469B7-C20B-4F87-9CCA-C3E86ED1A9CD}" type="presOf" srcId="{3AFFC101-6826-42B9-9566-025F8F5B4978}" destId="{2AF68700-A141-44C2-932D-5BCE6FFD1FA5}" srcOrd="0" destOrd="0" presId="urn:microsoft.com/office/officeart/2008/layout/VerticalCurvedList"/>
    <dgm:cxn modelId="{C19A8EBC-D73F-449A-8976-261E438BB1D4}" srcId="{39DAB562-74EC-4A13-9426-0BD2116CC212}" destId="{31A81F09-400F-4B63-8940-3C8EDBEFD0C6}" srcOrd="1" destOrd="0" parTransId="{D532C461-E478-4F8C-B637-1BFBD4B3C57C}" sibTransId="{FA263D03-88E3-44BF-A6CE-617CDFC56F0F}"/>
    <dgm:cxn modelId="{4E793CC2-CB30-45AB-A389-310E29063552}" srcId="{3AFFC101-6826-42B9-9566-025F8F5B4978}" destId="{B2B96EE7-E8C9-4DBE-BC78-1BB08AD4DAA3}" srcOrd="1" destOrd="0" parTransId="{EDBBEFBE-F33D-4614-8036-623619F84C1E}" sibTransId="{40BF571C-6BF1-4E94-BBA6-70C01B87EDC5}"/>
    <dgm:cxn modelId="{BA236CC6-089F-4D0B-B48D-F17321096A88}" srcId="{8FF963E7-8FDD-42AF-82A6-9BCBDE1B2F54}" destId="{3AFFC101-6826-42B9-9566-025F8F5B4978}" srcOrd="2" destOrd="0" parTransId="{1D2EE666-BF2C-46A8-92FB-F60D6D9D7C47}" sibTransId="{483BB598-7809-4480-B4B9-2A1C71C915AC}"/>
    <dgm:cxn modelId="{A3C84AD3-7C3A-43BE-A2F4-0CDC4C59BB19}" type="presOf" srcId="{98B4B7DD-DDC3-4245-932B-A48A292183DB}" destId="{D7F959D4-0221-497D-872C-1E4777A498BD}" srcOrd="0" destOrd="0" presId="urn:microsoft.com/office/officeart/2008/layout/VerticalCurvedList"/>
    <dgm:cxn modelId="{AA4B11D9-46AA-45BF-9FCC-09B88CE5B602}" srcId="{07A80812-B15E-4E9F-B449-0AD471EA6958}" destId="{8F7AA2D8-BAA6-476C-BB1E-998096FD0088}" srcOrd="1" destOrd="0" parTransId="{3FDC6CA9-2CE2-4A87-8FCB-8D6C33081170}" sibTransId="{E2870064-64AD-4219-B382-8DC4398ABD56}"/>
    <dgm:cxn modelId="{1C1596DD-1D3D-406B-8F9B-FCCFE3E1218A}" srcId="{8FF963E7-8FDD-42AF-82A6-9BCBDE1B2F54}" destId="{39DAB562-74EC-4A13-9426-0BD2116CC212}" srcOrd="0" destOrd="0" parTransId="{EB233D1E-8DD4-4E2D-AA55-8C76C2FDBEA7}" sibTransId="{16FC5CEC-5686-4BB0-8B7F-1C2A140AD389}"/>
    <dgm:cxn modelId="{FB09650A-F565-4C5E-A8A6-E9580647EF7A}" type="presParOf" srcId="{1ACC54C7-4FCF-481E-965D-7D7976FCAEA8}" destId="{9755E84F-F8E8-4B63-8851-958AB575EBE0}" srcOrd="0" destOrd="0" presId="urn:microsoft.com/office/officeart/2008/layout/VerticalCurvedList"/>
    <dgm:cxn modelId="{0CA1A615-FB8E-437F-88FB-08ECF72329DD}" type="presParOf" srcId="{9755E84F-F8E8-4B63-8851-958AB575EBE0}" destId="{692E0911-4872-4FD9-B0D0-A34CEB944F3D}" srcOrd="0" destOrd="0" presId="urn:microsoft.com/office/officeart/2008/layout/VerticalCurvedList"/>
    <dgm:cxn modelId="{00ED50FE-CE0C-4D6E-96B3-B6B7FD2FE882}" type="presParOf" srcId="{692E0911-4872-4FD9-B0D0-A34CEB944F3D}" destId="{70DD6048-DE40-42FF-8CDD-F3E25EDF61E9}" srcOrd="0" destOrd="0" presId="urn:microsoft.com/office/officeart/2008/layout/VerticalCurvedList"/>
    <dgm:cxn modelId="{8F81E34E-C990-4D82-AAC7-162EE00D05F3}" type="presParOf" srcId="{692E0911-4872-4FD9-B0D0-A34CEB944F3D}" destId="{D7F959D4-0221-497D-872C-1E4777A498BD}" srcOrd="1" destOrd="0" presId="urn:microsoft.com/office/officeart/2008/layout/VerticalCurvedList"/>
    <dgm:cxn modelId="{2FF9512F-33CA-42FD-8DDC-58EFFF74870B}" type="presParOf" srcId="{692E0911-4872-4FD9-B0D0-A34CEB944F3D}" destId="{0F5EA981-055B-404C-82B9-9592405B318F}" srcOrd="2" destOrd="0" presId="urn:microsoft.com/office/officeart/2008/layout/VerticalCurvedList"/>
    <dgm:cxn modelId="{67D9AAE2-A9D7-44A9-B905-9B403C08A45B}" type="presParOf" srcId="{692E0911-4872-4FD9-B0D0-A34CEB944F3D}" destId="{F8412F19-9866-4495-90D2-08766DB073A9}" srcOrd="3" destOrd="0" presId="urn:microsoft.com/office/officeart/2008/layout/VerticalCurvedList"/>
    <dgm:cxn modelId="{E49BD1EC-761E-4D47-89A1-D808D9495A49}" type="presParOf" srcId="{9755E84F-F8E8-4B63-8851-958AB575EBE0}" destId="{C22D7F51-796E-436B-9B34-22758F2A50F5}" srcOrd="1" destOrd="0" presId="urn:microsoft.com/office/officeart/2008/layout/VerticalCurvedList"/>
    <dgm:cxn modelId="{468CCD2F-F0CB-437B-8B96-0491B4E9B8F2}" type="presParOf" srcId="{9755E84F-F8E8-4B63-8851-958AB575EBE0}" destId="{81DF3052-C7A2-444F-B227-9A94AD722D89}" srcOrd="2" destOrd="0" presId="urn:microsoft.com/office/officeart/2008/layout/VerticalCurvedList"/>
    <dgm:cxn modelId="{24955048-3541-461B-9DDD-B52D4FB1AF0D}" type="presParOf" srcId="{81DF3052-C7A2-444F-B227-9A94AD722D89}" destId="{28396F1E-E1B8-4530-BBD6-475B2DB11BD5}" srcOrd="0" destOrd="0" presId="urn:microsoft.com/office/officeart/2008/layout/VerticalCurvedList"/>
    <dgm:cxn modelId="{508B01E8-1C86-4D75-9324-201226B9CFD6}" type="presParOf" srcId="{9755E84F-F8E8-4B63-8851-958AB575EBE0}" destId="{82F78105-1BF3-496D-9677-46A597B65709}" srcOrd="3" destOrd="0" presId="urn:microsoft.com/office/officeart/2008/layout/VerticalCurvedList"/>
    <dgm:cxn modelId="{75C8A97D-CC92-4BF1-8B99-904D992381E4}" type="presParOf" srcId="{9755E84F-F8E8-4B63-8851-958AB575EBE0}" destId="{223378C1-9689-4657-8910-2421A3B97432}" srcOrd="4" destOrd="0" presId="urn:microsoft.com/office/officeart/2008/layout/VerticalCurvedList"/>
    <dgm:cxn modelId="{95BBE00D-78ED-49E4-9F77-5CF5CF6C4FA1}" type="presParOf" srcId="{223378C1-9689-4657-8910-2421A3B97432}" destId="{93D78344-25E1-4D04-A5BB-F9CF51D32057}" srcOrd="0" destOrd="0" presId="urn:microsoft.com/office/officeart/2008/layout/VerticalCurvedList"/>
    <dgm:cxn modelId="{4438464C-486C-438A-BB27-ACDCC5FFBD5D}" type="presParOf" srcId="{9755E84F-F8E8-4B63-8851-958AB575EBE0}" destId="{2AF68700-A141-44C2-932D-5BCE6FFD1FA5}" srcOrd="5" destOrd="0" presId="urn:microsoft.com/office/officeart/2008/layout/VerticalCurvedList"/>
    <dgm:cxn modelId="{F35AD143-DB53-4F23-9707-19D04439718D}" type="presParOf" srcId="{9755E84F-F8E8-4B63-8851-958AB575EBE0}" destId="{8F917242-891C-47C5-A5CD-F859E8F0DC5D}" srcOrd="6" destOrd="0" presId="urn:microsoft.com/office/officeart/2008/layout/VerticalCurvedList"/>
    <dgm:cxn modelId="{7D466836-F515-4691-A607-13EA280F1903}" type="presParOf" srcId="{8F917242-891C-47C5-A5CD-F859E8F0DC5D}" destId="{264218D6-043A-40B3-820F-73321A504D2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DB06D4A-9586-4213-A7DD-189907542035}" type="doc">
      <dgm:prSet loTypeId="urn:microsoft.com/office/officeart/2005/8/layout/vList3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CR"/>
        </a:p>
      </dgm:t>
    </dgm:pt>
    <dgm:pt modelId="{679296DB-771D-4A63-AAC1-83368642E6D0}">
      <dgm:prSet phldrT="[Texto]"/>
      <dgm:spPr/>
      <dgm:t>
        <a:bodyPr/>
        <a:lstStyle/>
        <a:p>
          <a:r>
            <a:rPr lang="es-CR" dirty="0"/>
            <a:t>Rediseño curricular y actualización del personal </a:t>
          </a:r>
          <a:r>
            <a:rPr lang="es-CR" dirty="0" err="1"/>
            <a:t>academico</a:t>
          </a:r>
          <a:endParaRPr lang="es-CR" dirty="0"/>
        </a:p>
      </dgm:t>
    </dgm:pt>
    <dgm:pt modelId="{ED5FF64D-9187-4516-90A0-54251A1168A0}" type="parTrans" cxnId="{F7F777BA-5344-45DE-B8AE-3C4644D15340}">
      <dgm:prSet/>
      <dgm:spPr/>
      <dgm:t>
        <a:bodyPr/>
        <a:lstStyle/>
        <a:p>
          <a:endParaRPr lang="es-CR"/>
        </a:p>
      </dgm:t>
    </dgm:pt>
    <dgm:pt modelId="{9F367FFD-83E8-44FD-8C83-0F963F5C9450}" type="sibTrans" cxnId="{F7F777BA-5344-45DE-B8AE-3C4644D15340}">
      <dgm:prSet/>
      <dgm:spPr/>
      <dgm:t>
        <a:bodyPr/>
        <a:lstStyle/>
        <a:p>
          <a:endParaRPr lang="es-CR"/>
        </a:p>
      </dgm:t>
    </dgm:pt>
    <dgm:pt modelId="{CFA4F623-3872-4618-A7D1-9D3B728D7661}">
      <dgm:prSet phldrT="[Texto]"/>
      <dgm:spPr/>
      <dgm:t>
        <a:bodyPr/>
        <a:lstStyle/>
        <a:p>
          <a:r>
            <a:rPr lang="es-CR" dirty="0"/>
            <a:t>Rediseñar las carreras para permitir múltiples perfiles de salida, y definir las habilidades tecnológicas que los estudiantes y académicos deben dominar.</a:t>
          </a:r>
        </a:p>
      </dgm:t>
    </dgm:pt>
    <dgm:pt modelId="{5F2E8239-5691-4F8C-92DA-00C324CF72B6}" type="parTrans" cxnId="{7D239C00-57EB-40AE-9B96-86064E76C202}">
      <dgm:prSet/>
      <dgm:spPr/>
      <dgm:t>
        <a:bodyPr/>
        <a:lstStyle/>
        <a:p>
          <a:endParaRPr lang="es-CR"/>
        </a:p>
      </dgm:t>
    </dgm:pt>
    <dgm:pt modelId="{AB1B79F9-267C-49D5-BC50-4BACDA9A3317}" type="sibTrans" cxnId="{7D239C00-57EB-40AE-9B96-86064E76C202}">
      <dgm:prSet/>
      <dgm:spPr/>
      <dgm:t>
        <a:bodyPr/>
        <a:lstStyle/>
        <a:p>
          <a:endParaRPr lang="es-CR"/>
        </a:p>
      </dgm:t>
    </dgm:pt>
    <dgm:pt modelId="{2692A319-56AE-4D02-AD30-46FE9F9DCD72}">
      <dgm:prSet phldrT="[Texto]"/>
      <dgm:spPr/>
      <dgm:t>
        <a:bodyPr/>
        <a:lstStyle/>
        <a:p>
          <a:r>
            <a:rPr lang="es-CR" dirty="0"/>
            <a:t>Simplificar la transformación</a:t>
          </a:r>
        </a:p>
      </dgm:t>
    </dgm:pt>
    <dgm:pt modelId="{2D194471-07DD-4FDE-9EC9-FCA20AD4D0B6}" type="parTrans" cxnId="{C27F6B0A-A230-49C8-9C92-13FA3284FEE6}">
      <dgm:prSet/>
      <dgm:spPr/>
      <dgm:t>
        <a:bodyPr/>
        <a:lstStyle/>
        <a:p>
          <a:endParaRPr lang="es-CR"/>
        </a:p>
      </dgm:t>
    </dgm:pt>
    <dgm:pt modelId="{2E4427D7-9768-4EFC-9ACB-EC3F3071BDE4}" type="sibTrans" cxnId="{C27F6B0A-A230-49C8-9C92-13FA3284FEE6}">
      <dgm:prSet/>
      <dgm:spPr/>
      <dgm:t>
        <a:bodyPr/>
        <a:lstStyle/>
        <a:p>
          <a:endParaRPr lang="es-CR"/>
        </a:p>
      </dgm:t>
    </dgm:pt>
    <dgm:pt modelId="{0FB3D510-407B-4C66-963B-C166AF9ABA10}">
      <dgm:prSet phldrT="[Texto]"/>
      <dgm:spPr/>
      <dgm:t>
        <a:bodyPr/>
        <a:lstStyle/>
        <a:p>
          <a:r>
            <a:rPr lang="es-CR" dirty="0"/>
            <a:t>Ser agiles para enfrentar el cambio y la realidad social,  fortaleciendo los sistemas de información integrados, que brinden indicadores confiables y expeditos para la toma de decisiones.</a:t>
          </a:r>
        </a:p>
      </dgm:t>
    </dgm:pt>
    <dgm:pt modelId="{34C0E313-C488-4089-945F-2234101A20D2}" type="parTrans" cxnId="{5FC5437F-513B-4941-80D7-CF9FDC66A721}">
      <dgm:prSet/>
      <dgm:spPr/>
      <dgm:t>
        <a:bodyPr/>
        <a:lstStyle/>
        <a:p>
          <a:endParaRPr lang="es-CR"/>
        </a:p>
      </dgm:t>
    </dgm:pt>
    <dgm:pt modelId="{7E4F4764-3164-49C4-BD39-B9F310AA2895}" type="sibTrans" cxnId="{5FC5437F-513B-4941-80D7-CF9FDC66A721}">
      <dgm:prSet/>
      <dgm:spPr/>
      <dgm:t>
        <a:bodyPr/>
        <a:lstStyle/>
        <a:p>
          <a:endParaRPr lang="es-CR"/>
        </a:p>
      </dgm:t>
    </dgm:pt>
    <dgm:pt modelId="{A8CBD7DD-A4FE-47A9-9CCF-8D13784A10A1}">
      <dgm:prSet phldrT="[Texto]"/>
      <dgm:spPr/>
      <dgm:t>
        <a:bodyPr/>
        <a:lstStyle/>
        <a:p>
          <a:r>
            <a:rPr lang="es-CR" dirty="0"/>
            <a:t>Virtualizar la oferta académica</a:t>
          </a:r>
        </a:p>
      </dgm:t>
    </dgm:pt>
    <dgm:pt modelId="{20490251-3042-45D7-AEE6-892B604B17B9}" type="parTrans" cxnId="{61033B1D-A1DB-4130-BFC0-A04D56BA43B5}">
      <dgm:prSet/>
      <dgm:spPr/>
      <dgm:t>
        <a:bodyPr/>
        <a:lstStyle/>
        <a:p>
          <a:endParaRPr lang="es-CR"/>
        </a:p>
      </dgm:t>
    </dgm:pt>
    <dgm:pt modelId="{AF1A52D5-3DFC-47D7-BA20-125518F35758}" type="sibTrans" cxnId="{61033B1D-A1DB-4130-BFC0-A04D56BA43B5}">
      <dgm:prSet/>
      <dgm:spPr/>
      <dgm:t>
        <a:bodyPr/>
        <a:lstStyle/>
        <a:p>
          <a:endParaRPr lang="es-CR"/>
        </a:p>
      </dgm:t>
    </dgm:pt>
    <dgm:pt modelId="{F650DF12-661F-4EAD-8312-145B8BA07924}">
      <dgm:prSet phldrT="[Texto]"/>
      <dgm:spPr/>
      <dgm:t>
        <a:bodyPr/>
        <a:lstStyle/>
        <a:p>
          <a:r>
            <a:rPr lang="es-CR" dirty="0"/>
            <a:t>Fortalecer la educación permanente, los postgrados y la virtualidad de la oferta académica, ofreciendo programas de actualización innovadores.</a:t>
          </a:r>
        </a:p>
      </dgm:t>
    </dgm:pt>
    <dgm:pt modelId="{ECC58FD1-47FB-4FA9-9C03-2BC4E2A31CDF}" type="parTrans" cxnId="{51D0B484-2E95-4417-9FA8-C435BC354410}">
      <dgm:prSet/>
      <dgm:spPr/>
      <dgm:t>
        <a:bodyPr/>
        <a:lstStyle/>
        <a:p>
          <a:endParaRPr lang="es-CR"/>
        </a:p>
      </dgm:t>
    </dgm:pt>
    <dgm:pt modelId="{D41DE8F4-AA50-47E8-A362-09CB95C71317}" type="sibTrans" cxnId="{51D0B484-2E95-4417-9FA8-C435BC354410}">
      <dgm:prSet/>
      <dgm:spPr/>
      <dgm:t>
        <a:bodyPr/>
        <a:lstStyle/>
        <a:p>
          <a:endParaRPr lang="es-CR"/>
        </a:p>
      </dgm:t>
    </dgm:pt>
    <dgm:pt modelId="{4B5F7587-938C-418A-A2D1-7712DDF618A4}">
      <dgm:prSet phldrT="[Texto]"/>
      <dgm:spPr/>
      <dgm:t>
        <a:bodyPr/>
        <a:lstStyle/>
        <a:p>
          <a:r>
            <a:rPr lang="es-CR" dirty="0"/>
            <a:t>Priorizar y </a:t>
          </a:r>
          <a:r>
            <a:rPr lang="es-CR"/>
            <a:t>tomar decisiones</a:t>
          </a:r>
          <a:endParaRPr lang="es-CR" dirty="0"/>
        </a:p>
      </dgm:t>
    </dgm:pt>
    <dgm:pt modelId="{2E614986-760F-41B6-8EAA-F8FD1A1EB07A}" type="parTrans" cxnId="{69AB9D42-78D2-4F62-8668-B8A299A1542C}">
      <dgm:prSet/>
      <dgm:spPr/>
      <dgm:t>
        <a:bodyPr/>
        <a:lstStyle/>
        <a:p>
          <a:endParaRPr lang="es-CR"/>
        </a:p>
      </dgm:t>
    </dgm:pt>
    <dgm:pt modelId="{CD4FB3E1-BC7C-45F9-8250-94EE39F4A1E0}" type="sibTrans" cxnId="{69AB9D42-78D2-4F62-8668-B8A299A1542C}">
      <dgm:prSet/>
      <dgm:spPr/>
      <dgm:t>
        <a:bodyPr/>
        <a:lstStyle/>
        <a:p>
          <a:endParaRPr lang="es-CR"/>
        </a:p>
      </dgm:t>
    </dgm:pt>
    <dgm:pt modelId="{83B5B225-84AC-4BC2-A3A8-35C20E4AB2C6}">
      <dgm:prSet phldrT="[Texto]"/>
      <dgm:spPr/>
      <dgm:t>
        <a:bodyPr/>
        <a:lstStyle/>
        <a:p>
          <a:r>
            <a:rPr lang="es-CR"/>
            <a:t>Tomar decisiones que apoyen la transformación de la UNA y priorizar el destino de los recursos a lo estratégico, los tiempos difíciles lo demandan.</a:t>
          </a:r>
          <a:endParaRPr lang="es-CR" dirty="0"/>
        </a:p>
      </dgm:t>
    </dgm:pt>
    <dgm:pt modelId="{F095E993-DA57-42D0-97C8-30D6F38CC0B7}" type="parTrans" cxnId="{29B76B69-06A5-411A-BE22-1ECF479B8E84}">
      <dgm:prSet/>
      <dgm:spPr/>
      <dgm:t>
        <a:bodyPr/>
        <a:lstStyle/>
        <a:p>
          <a:endParaRPr lang="es-CR"/>
        </a:p>
      </dgm:t>
    </dgm:pt>
    <dgm:pt modelId="{69499C77-3A70-49FA-922B-9BA55963A2F4}" type="sibTrans" cxnId="{29B76B69-06A5-411A-BE22-1ECF479B8E84}">
      <dgm:prSet/>
      <dgm:spPr/>
      <dgm:t>
        <a:bodyPr/>
        <a:lstStyle/>
        <a:p>
          <a:endParaRPr lang="es-CR"/>
        </a:p>
      </dgm:t>
    </dgm:pt>
    <dgm:pt modelId="{E4E05A9A-9425-418A-9A4E-7DABE7543B23}" type="pres">
      <dgm:prSet presAssocID="{CDB06D4A-9586-4213-A7DD-189907542035}" presName="linearFlow" presStyleCnt="0">
        <dgm:presLayoutVars>
          <dgm:dir/>
          <dgm:resizeHandles val="exact"/>
        </dgm:presLayoutVars>
      </dgm:prSet>
      <dgm:spPr/>
    </dgm:pt>
    <dgm:pt modelId="{CCF744BA-4A3E-49CB-AF2B-12344A0A97A2}" type="pres">
      <dgm:prSet presAssocID="{679296DB-771D-4A63-AAC1-83368642E6D0}" presName="composite" presStyleCnt="0"/>
      <dgm:spPr/>
    </dgm:pt>
    <dgm:pt modelId="{754C0F1F-DCC6-4902-A5E6-2B68E3526441}" type="pres">
      <dgm:prSet presAssocID="{679296DB-771D-4A63-AAC1-83368642E6D0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ula"/>
        </a:ext>
      </dgm:extLst>
    </dgm:pt>
    <dgm:pt modelId="{9B6EDB65-B54A-483E-B148-DA16E320E74C}" type="pres">
      <dgm:prSet presAssocID="{679296DB-771D-4A63-AAC1-83368642E6D0}" presName="txShp" presStyleLbl="node1" presStyleIdx="0" presStyleCnt="4">
        <dgm:presLayoutVars>
          <dgm:bulletEnabled val="1"/>
        </dgm:presLayoutVars>
      </dgm:prSet>
      <dgm:spPr/>
    </dgm:pt>
    <dgm:pt modelId="{08AE43EF-8291-43C1-B9C7-57515E737911}" type="pres">
      <dgm:prSet presAssocID="{9F367FFD-83E8-44FD-8C83-0F963F5C9450}" presName="spacing" presStyleCnt="0"/>
      <dgm:spPr/>
    </dgm:pt>
    <dgm:pt modelId="{A88953F5-8F48-4204-B879-19D0629E7370}" type="pres">
      <dgm:prSet presAssocID="{A8CBD7DD-A4FE-47A9-9CCF-8D13784A10A1}" presName="composite" presStyleCnt="0"/>
      <dgm:spPr/>
    </dgm:pt>
    <dgm:pt modelId="{91EAE46E-90E4-40A2-8D5B-B78462BD44A7}" type="pres">
      <dgm:prSet presAssocID="{A8CBD7DD-A4FE-47A9-9CCF-8D13784A10A1}" presName="imgShp" presStyleLbl="fgImgPlac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irrete"/>
        </a:ext>
      </dgm:extLst>
    </dgm:pt>
    <dgm:pt modelId="{223E7079-CF6C-4FF9-9F53-89126F467DB0}" type="pres">
      <dgm:prSet presAssocID="{A8CBD7DD-A4FE-47A9-9CCF-8D13784A10A1}" presName="txShp" presStyleLbl="node1" presStyleIdx="1" presStyleCnt="4">
        <dgm:presLayoutVars>
          <dgm:bulletEnabled val="1"/>
        </dgm:presLayoutVars>
      </dgm:prSet>
      <dgm:spPr/>
    </dgm:pt>
    <dgm:pt modelId="{5AB602AC-FB03-4F1F-BCC3-0DCB8C841E1E}" type="pres">
      <dgm:prSet presAssocID="{AF1A52D5-3DFC-47D7-BA20-125518F35758}" presName="spacing" presStyleCnt="0"/>
      <dgm:spPr/>
    </dgm:pt>
    <dgm:pt modelId="{0EF5C1D3-C071-4981-996A-737084BA655D}" type="pres">
      <dgm:prSet presAssocID="{2692A319-56AE-4D02-AD30-46FE9F9DCD72}" presName="composite" presStyleCnt="0"/>
      <dgm:spPr/>
    </dgm:pt>
    <dgm:pt modelId="{0924967C-9EBB-47C1-9563-3F50A0644281}" type="pres">
      <dgm:prSet presAssocID="{2692A319-56AE-4D02-AD30-46FE9F9DCD72}" presName="imgShp" presStyleLbl="fgImgPlac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stadísticas"/>
        </a:ext>
      </dgm:extLst>
    </dgm:pt>
    <dgm:pt modelId="{29491E17-B830-427A-B4D4-3C1260D1B1D9}" type="pres">
      <dgm:prSet presAssocID="{2692A319-56AE-4D02-AD30-46FE9F9DCD72}" presName="txShp" presStyleLbl="node1" presStyleIdx="2" presStyleCnt="4">
        <dgm:presLayoutVars>
          <dgm:bulletEnabled val="1"/>
        </dgm:presLayoutVars>
      </dgm:prSet>
      <dgm:spPr/>
    </dgm:pt>
    <dgm:pt modelId="{7CE6AB1A-1AC8-4061-84F5-131B1D94C563}" type="pres">
      <dgm:prSet presAssocID="{2E4427D7-9768-4EFC-9ACB-EC3F3071BDE4}" presName="spacing" presStyleCnt="0"/>
      <dgm:spPr/>
    </dgm:pt>
    <dgm:pt modelId="{02F91627-59FA-4B41-9CBA-ECDAC4C274A3}" type="pres">
      <dgm:prSet presAssocID="{4B5F7587-938C-418A-A2D1-7712DDF618A4}" presName="composite" presStyleCnt="0"/>
      <dgm:spPr/>
    </dgm:pt>
    <dgm:pt modelId="{2AD36485-BF3C-4138-9658-85C8792A9E69}" type="pres">
      <dgm:prSet presAssocID="{4B5F7587-938C-418A-A2D1-7712DDF618A4}" presName="imgShp" presStyleLbl="fgImgPlac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nual de estrategia"/>
        </a:ext>
      </dgm:extLst>
    </dgm:pt>
    <dgm:pt modelId="{2D2AD588-34D2-4F34-B2E9-88B4A0823EB0}" type="pres">
      <dgm:prSet presAssocID="{4B5F7587-938C-418A-A2D1-7712DDF618A4}" presName="txShp" presStyleLbl="node1" presStyleIdx="3" presStyleCnt="4">
        <dgm:presLayoutVars>
          <dgm:bulletEnabled val="1"/>
        </dgm:presLayoutVars>
      </dgm:prSet>
      <dgm:spPr/>
    </dgm:pt>
  </dgm:ptLst>
  <dgm:cxnLst>
    <dgm:cxn modelId="{7D239C00-57EB-40AE-9B96-86064E76C202}" srcId="{679296DB-771D-4A63-AAC1-83368642E6D0}" destId="{CFA4F623-3872-4618-A7D1-9D3B728D7661}" srcOrd="0" destOrd="0" parTransId="{5F2E8239-5691-4F8C-92DA-00C324CF72B6}" sibTransId="{AB1B79F9-267C-49D5-BC50-4BACDA9A3317}"/>
    <dgm:cxn modelId="{C27F6B0A-A230-49C8-9C92-13FA3284FEE6}" srcId="{CDB06D4A-9586-4213-A7DD-189907542035}" destId="{2692A319-56AE-4D02-AD30-46FE9F9DCD72}" srcOrd="2" destOrd="0" parTransId="{2D194471-07DD-4FDE-9EC9-FCA20AD4D0B6}" sibTransId="{2E4427D7-9768-4EFC-9ACB-EC3F3071BDE4}"/>
    <dgm:cxn modelId="{C52FF30A-F8F5-4C1B-9A38-C36178698253}" type="presOf" srcId="{CDB06D4A-9586-4213-A7DD-189907542035}" destId="{E4E05A9A-9425-418A-9A4E-7DABE7543B23}" srcOrd="0" destOrd="0" presId="urn:microsoft.com/office/officeart/2005/8/layout/vList3"/>
    <dgm:cxn modelId="{3B10A50D-2B97-431F-97E9-E595CDEF5ADD}" type="presOf" srcId="{A8CBD7DD-A4FE-47A9-9CCF-8D13784A10A1}" destId="{223E7079-CF6C-4FF9-9F53-89126F467DB0}" srcOrd="0" destOrd="0" presId="urn:microsoft.com/office/officeart/2005/8/layout/vList3"/>
    <dgm:cxn modelId="{61033B1D-A1DB-4130-BFC0-A04D56BA43B5}" srcId="{CDB06D4A-9586-4213-A7DD-189907542035}" destId="{A8CBD7DD-A4FE-47A9-9CCF-8D13784A10A1}" srcOrd="1" destOrd="0" parTransId="{20490251-3042-45D7-AEE6-892B604B17B9}" sibTransId="{AF1A52D5-3DFC-47D7-BA20-125518F35758}"/>
    <dgm:cxn modelId="{24EBCD29-CA8A-423F-BA60-113B92D2B51D}" type="presOf" srcId="{CFA4F623-3872-4618-A7D1-9D3B728D7661}" destId="{9B6EDB65-B54A-483E-B148-DA16E320E74C}" srcOrd="0" destOrd="1" presId="urn:microsoft.com/office/officeart/2005/8/layout/vList3"/>
    <dgm:cxn modelId="{1D300939-99D2-42E0-9267-A430E81E9C4B}" type="presOf" srcId="{679296DB-771D-4A63-AAC1-83368642E6D0}" destId="{9B6EDB65-B54A-483E-B148-DA16E320E74C}" srcOrd="0" destOrd="0" presId="urn:microsoft.com/office/officeart/2005/8/layout/vList3"/>
    <dgm:cxn modelId="{17933C3F-4F29-42F8-ACDF-F0A4671330BE}" type="presOf" srcId="{0FB3D510-407B-4C66-963B-C166AF9ABA10}" destId="{29491E17-B830-427A-B4D4-3C1260D1B1D9}" srcOrd="0" destOrd="1" presId="urn:microsoft.com/office/officeart/2005/8/layout/vList3"/>
    <dgm:cxn modelId="{69AB9D42-78D2-4F62-8668-B8A299A1542C}" srcId="{CDB06D4A-9586-4213-A7DD-189907542035}" destId="{4B5F7587-938C-418A-A2D1-7712DDF618A4}" srcOrd="3" destOrd="0" parTransId="{2E614986-760F-41B6-8EAA-F8FD1A1EB07A}" sibTransId="{CD4FB3E1-BC7C-45F9-8250-94EE39F4A1E0}"/>
    <dgm:cxn modelId="{29B76B69-06A5-411A-BE22-1ECF479B8E84}" srcId="{4B5F7587-938C-418A-A2D1-7712DDF618A4}" destId="{83B5B225-84AC-4BC2-A3A8-35C20E4AB2C6}" srcOrd="0" destOrd="0" parTransId="{F095E993-DA57-42D0-97C8-30D6F38CC0B7}" sibTransId="{69499C77-3A70-49FA-922B-9BA55963A2F4}"/>
    <dgm:cxn modelId="{5FC5437F-513B-4941-80D7-CF9FDC66A721}" srcId="{2692A319-56AE-4D02-AD30-46FE9F9DCD72}" destId="{0FB3D510-407B-4C66-963B-C166AF9ABA10}" srcOrd="0" destOrd="0" parTransId="{34C0E313-C488-4089-945F-2234101A20D2}" sibTransId="{7E4F4764-3164-49C4-BD39-B9F310AA2895}"/>
    <dgm:cxn modelId="{6702EF82-C996-4C5B-8C37-9726122AA721}" type="presOf" srcId="{2692A319-56AE-4D02-AD30-46FE9F9DCD72}" destId="{29491E17-B830-427A-B4D4-3C1260D1B1D9}" srcOrd="0" destOrd="0" presId="urn:microsoft.com/office/officeart/2005/8/layout/vList3"/>
    <dgm:cxn modelId="{51D0B484-2E95-4417-9FA8-C435BC354410}" srcId="{A8CBD7DD-A4FE-47A9-9CCF-8D13784A10A1}" destId="{F650DF12-661F-4EAD-8312-145B8BA07924}" srcOrd="0" destOrd="0" parTransId="{ECC58FD1-47FB-4FA9-9C03-2BC4E2A31CDF}" sibTransId="{D41DE8F4-AA50-47E8-A362-09CB95C71317}"/>
    <dgm:cxn modelId="{8BB8FF96-2596-402F-987B-B0E881306E93}" type="presOf" srcId="{4B5F7587-938C-418A-A2D1-7712DDF618A4}" destId="{2D2AD588-34D2-4F34-B2E9-88B4A0823EB0}" srcOrd="0" destOrd="0" presId="urn:microsoft.com/office/officeart/2005/8/layout/vList3"/>
    <dgm:cxn modelId="{5B77FDAC-BAAE-4B1F-9226-EE5BCAAF9D83}" type="presOf" srcId="{83B5B225-84AC-4BC2-A3A8-35C20E4AB2C6}" destId="{2D2AD588-34D2-4F34-B2E9-88B4A0823EB0}" srcOrd="0" destOrd="1" presId="urn:microsoft.com/office/officeart/2005/8/layout/vList3"/>
    <dgm:cxn modelId="{B40709AE-EE21-454D-A028-1098F0462772}" type="presOf" srcId="{F650DF12-661F-4EAD-8312-145B8BA07924}" destId="{223E7079-CF6C-4FF9-9F53-89126F467DB0}" srcOrd="0" destOrd="1" presId="urn:microsoft.com/office/officeart/2005/8/layout/vList3"/>
    <dgm:cxn modelId="{F7F777BA-5344-45DE-B8AE-3C4644D15340}" srcId="{CDB06D4A-9586-4213-A7DD-189907542035}" destId="{679296DB-771D-4A63-AAC1-83368642E6D0}" srcOrd="0" destOrd="0" parTransId="{ED5FF64D-9187-4516-90A0-54251A1168A0}" sibTransId="{9F367FFD-83E8-44FD-8C83-0F963F5C9450}"/>
    <dgm:cxn modelId="{5BE4D385-2E38-45D7-A225-BCAB1C6CB159}" type="presParOf" srcId="{E4E05A9A-9425-418A-9A4E-7DABE7543B23}" destId="{CCF744BA-4A3E-49CB-AF2B-12344A0A97A2}" srcOrd="0" destOrd="0" presId="urn:microsoft.com/office/officeart/2005/8/layout/vList3"/>
    <dgm:cxn modelId="{BD4B8B81-1D80-45B5-9973-CC7525A44B1B}" type="presParOf" srcId="{CCF744BA-4A3E-49CB-AF2B-12344A0A97A2}" destId="{754C0F1F-DCC6-4902-A5E6-2B68E3526441}" srcOrd="0" destOrd="0" presId="urn:microsoft.com/office/officeart/2005/8/layout/vList3"/>
    <dgm:cxn modelId="{A5537A71-8917-4D9C-A37C-8A38F28C8FB6}" type="presParOf" srcId="{CCF744BA-4A3E-49CB-AF2B-12344A0A97A2}" destId="{9B6EDB65-B54A-483E-B148-DA16E320E74C}" srcOrd="1" destOrd="0" presId="urn:microsoft.com/office/officeart/2005/8/layout/vList3"/>
    <dgm:cxn modelId="{304900F1-B0AC-420A-93B7-ECDB587EFE8F}" type="presParOf" srcId="{E4E05A9A-9425-418A-9A4E-7DABE7543B23}" destId="{08AE43EF-8291-43C1-B9C7-57515E737911}" srcOrd="1" destOrd="0" presId="urn:microsoft.com/office/officeart/2005/8/layout/vList3"/>
    <dgm:cxn modelId="{C81EDB2D-2FB1-4253-8B45-C7F097BCBDD0}" type="presParOf" srcId="{E4E05A9A-9425-418A-9A4E-7DABE7543B23}" destId="{A88953F5-8F48-4204-B879-19D0629E7370}" srcOrd="2" destOrd="0" presId="urn:microsoft.com/office/officeart/2005/8/layout/vList3"/>
    <dgm:cxn modelId="{A17E06CA-5B51-4CD4-8FCE-A803094950CB}" type="presParOf" srcId="{A88953F5-8F48-4204-B879-19D0629E7370}" destId="{91EAE46E-90E4-40A2-8D5B-B78462BD44A7}" srcOrd="0" destOrd="0" presId="urn:microsoft.com/office/officeart/2005/8/layout/vList3"/>
    <dgm:cxn modelId="{46C6EFA8-6492-4F74-9C7C-83F7E6A3E85D}" type="presParOf" srcId="{A88953F5-8F48-4204-B879-19D0629E7370}" destId="{223E7079-CF6C-4FF9-9F53-89126F467DB0}" srcOrd="1" destOrd="0" presId="urn:microsoft.com/office/officeart/2005/8/layout/vList3"/>
    <dgm:cxn modelId="{7AE47369-2F07-485C-8C1B-C33E292C642E}" type="presParOf" srcId="{E4E05A9A-9425-418A-9A4E-7DABE7543B23}" destId="{5AB602AC-FB03-4F1F-BCC3-0DCB8C841E1E}" srcOrd="3" destOrd="0" presId="urn:microsoft.com/office/officeart/2005/8/layout/vList3"/>
    <dgm:cxn modelId="{8E4B5F8F-4F2A-4D4F-B9A2-361C1416F499}" type="presParOf" srcId="{E4E05A9A-9425-418A-9A4E-7DABE7543B23}" destId="{0EF5C1D3-C071-4981-996A-737084BA655D}" srcOrd="4" destOrd="0" presId="urn:microsoft.com/office/officeart/2005/8/layout/vList3"/>
    <dgm:cxn modelId="{E890A4F8-6330-4BAE-818A-F1C2214DDF09}" type="presParOf" srcId="{0EF5C1D3-C071-4981-996A-737084BA655D}" destId="{0924967C-9EBB-47C1-9563-3F50A0644281}" srcOrd="0" destOrd="0" presId="urn:microsoft.com/office/officeart/2005/8/layout/vList3"/>
    <dgm:cxn modelId="{08E2F99A-9BB1-450E-9D30-93CB58E97A94}" type="presParOf" srcId="{0EF5C1D3-C071-4981-996A-737084BA655D}" destId="{29491E17-B830-427A-B4D4-3C1260D1B1D9}" srcOrd="1" destOrd="0" presId="urn:microsoft.com/office/officeart/2005/8/layout/vList3"/>
    <dgm:cxn modelId="{3401F8BF-E810-4747-9B75-AC198E8AAD30}" type="presParOf" srcId="{E4E05A9A-9425-418A-9A4E-7DABE7543B23}" destId="{7CE6AB1A-1AC8-4061-84F5-131B1D94C563}" srcOrd="5" destOrd="0" presId="urn:microsoft.com/office/officeart/2005/8/layout/vList3"/>
    <dgm:cxn modelId="{E892979B-C49E-42C6-94BC-461736CE1344}" type="presParOf" srcId="{E4E05A9A-9425-418A-9A4E-7DABE7543B23}" destId="{02F91627-59FA-4B41-9CBA-ECDAC4C274A3}" srcOrd="6" destOrd="0" presId="urn:microsoft.com/office/officeart/2005/8/layout/vList3"/>
    <dgm:cxn modelId="{2ACDCD4D-A595-4F13-A6F9-4C07494D7399}" type="presParOf" srcId="{02F91627-59FA-4B41-9CBA-ECDAC4C274A3}" destId="{2AD36485-BF3C-4138-9658-85C8792A9E69}" srcOrd="0" destOrd="0" presId="urn:microsoft.com/office/officeart/2005/8/layout/vList3"/>
    <dgm:cxn modelId="{0AD37A7A-2D1F-4F71-B2C9-436D0780F681}" type="presParOf" srcId="{02F91627-59FA-4B41-9CBA-ECDAC4C274A3}" destId="{2D2AD588-34D2-4F34-B2E9-88B4A0823EB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0CDD8AA-77DC-495F-A214-30425FA7D2E3}" type="doc">
      <dgm:prSet loTypeId="urn:microsoft.com/office/officeart/2005/8/layout/vList3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s-CR"/>
        </a:p>
      </dgm:t>
    </dgm:pt>
    <dgm:pt modelId="{087B6C69-740F-4987-89AD-495F0ECADDD2}">
      <dgm:prSet phldrT="[Texto]"/>
      <dgm:spPr/>
      <dgm:t>
        <a:bodyPr/>
        <a:lstStyle/>
        <a:p>
          <a:r>
            <a:rPr lang="es-CR" dirty="0"/>
            <a:t>Articular recursos e iniciativas</a:t>
          </a:r>
        </a:p>
      </dgm:t>
    </dgm:pt>
    <dgm:pt modelId="{87FA5EBB-7B38-40CD-B18D-C82F9E15419F}" type="parTrans" cxnId="{E9EDACA0-82D7-4C9F-ABB6-C9CAD3CC944A}">
      <dgm:prSet/>
      <dgm:spPr/>
      <dgm:t>
        <a:bodyPr/>
        <a:lstStyle/>
        <a:p>
          <a:endParaRPr lang="es-CR"/>
        </a:p>
      </dgm:t>
    </dgm:pt>
    <dgm:pt modelId="{B990AB91-A24F-4D93-B757-92864D768D25}" type="sibTrans" cxnId="{E9EDACA0-82D7-4C9F-ABB6-C9CAD3CC944A}">
      <dgm:prSet/>
      <dgm:spPr/>
      <dgm:t>
        <a:bodyPr/>
        <a:lstStyle/>
        <a:p>
          <a:endParaRPr lang="es-CR"/>
        </a:p>
      </dgm:t>
    </dgm:pt>
    <dgm:pt modelId="{60A0481A-AD61-4B3B-AE43-00CBA242ACAD}">
      <dgm:prSet phldrT="[Texto]"/>
      <dgm:spPr/>
      <dgm:t>
        <a:bodyPr/>
        <a:lstStyle/>
        <a:p>
          <a:r>
            <a:rPr lang="es-CR" dirty="0"/>
            <a:t>Herramientas idóneas</a:t>
          </a:r>
        </a:p>
      </dgm:t>
    </dgm:pt>
    <dgm:pt modelId="{A4BC904F-6D7B-4545-B3E1-828FF9B26979}" type="parTrans" cxnId="{013FAA58-7F59-4FF1-A4F3-AD20FD52FD31}">
      <dgm:prSet/>
      <dgm:spPr/>
      <dgm:t>
        <a:bodyPr/>
        <a:lstStyle/>
        <a:p>
          <a:endParaRPr lang="es-CR"/>
        </a:p>
      </dgm:t>
    </dgm:pt>
    <dgm:pt modelId="{6DA0F958-9381-48B4-AFC8-CCB278CF9FF9}" type="sibTrans" cxnId="{013FAA58-7F59-4FF1-A4F3-AD20FD52FD31}">
      <dgm:prSet/>
      <dgm:spPr/>
      <dgm:t>
        <a:bodyPr/>
        <a:lstStyle/>
        <a:p>
          <a:endParaRPr lang="es-CR"/>
        </a:p>
      </dgm:t>
    </dgm:pt>
    <dgm:pt modelId="{2E0A30D5-A22D-49E3-BBCD-2C00952CACDA}">
      <dgm:prSet phldrT="[Texto]"/>
      <dgm:spPr/>
      <dgm:t>
        <a:bodyPr/>
        <a:lstStyle/>
        <a:p>
          <a:r>
            <a:rPr lang="es-CR" dirty="0"/>
            <a:t>Proyectos de Impacto</a:t>
          </a:r>
        </a:p>
      </dgm:t>
    </dgm:pt>
    <dgm:pt modelId="{59F06CDB-925B-41B1-9976-DBBE5A1F43C0}" type="parTrans" cxnId="{7D6E9977-03B0-433F-A99A-8A23775154B5}">
      <dgm:prSet/>
      <dgm:spPr/>
      <dgm:t>
        <a:bodyPr/>
        <a:lstStyle/>
        <a:p>
          <a:endParaRPr lang="es-CR"/>
        </a:p>
      </dgm:t>
    </dgm:pt>
    <dgm:pt modelId="{BFA730D6-7678-42BD-8722-F8C3B133E90E}" type="sibTrans" cxnId="{7D6E9977-03B0-433F-A99A-8A23775154B5}">
      <dgm:prSet/>
      <dgm:spPr/>
      <dgm:t>
        <a:bodyPr/>
        <a:lstStyle/>
        <a:p>
          <a:endParaRPr lang="es-CR"/>
        </a:p>
      </dgm:t>
    </dgm:pt>
    <dgm:pt modelId="{B8E35F83-3ECB-4EE5-854B-34E979AA7BD1}">
      <dgm:prSet phldrT="[Texto]"/>
      <dgm:spPr/>
      <dgm:t>
        <a:bodyPr/>
        <a:lstStyle/>
        <a:p>
          <a:r>
            <a:rPr lang="es-CR"/>
            <a:t>Ofrecer servicios de calidad que satisfagan las necesidades de la academia, y articular el recurso informático institucional.</a:t>
          </a:r>
        </a:p>
      </dgm:t>
    </dgm:pt>
    <dgm:pt modelId="{2F336C39-82CC-420B-B9C8-B5634E9BAF69}" type="parTrans" cxnId="{7D629B68-046A-4CF4-92CD-C5C16A8FFDF9}">
      <dgm:prSet/>
      <dgm:spPr/>
      <dgm:t>
        <a:bodyPr/>
        <a:lstStyle/>
        <a:p>
          <a:endParaRPr lang="es-CR"/>
        </a:p>
      </dgm:t>
    </dgm:pt>
    <dgm:pt modelId="{23F60CC5-195F-49EA-9F67-37DCD6C1A507}" type="sibTrans" cxnId="{7D629B68-046A-4CF4-92CD-C5C16A8FFDF9}">
      <dgm:prSet/>
      <dgm:spPr/>
      <dgm:t>
        <a:bodyPr/>
        <a:lstStyle/>
        <a:p>
          <a:endParaRPr lang="es-CR"/>
        </a:p>
      </dgm:t>
    </dgm:pt>
    <dgm:pt modelId="{2ADD44AF-31B7-403E-9647-A087D39150C1}">
      <dgm:prSet phldrT="[Texto]"/>
      <dgm:spPr/>
      <dgm:t>
        <a:bodyPr/>
        <a:lstStyle/>
        <a:p>
          <a:r>
            <a:rPr lang="es-CR"/>
            <a:t>Proponer y ejecutar proyectos que fortalezcan y soporten la infraestructura tecnológica de las nuevas tecnologías para la academia. </a:t>
          </a:r>
          <a:endParaRPr lang="es-CR" dirty="0"/>
        </a:p>
      </dgm:t>
    </dgm:pt>
    <dgm:pt modelId="{6AF557DE-63BC-4C6B-9BB1-190CAA95092E}" type="parTrans" cxnId="{D8E5C460-91CB-4D00-A163-368923B7DA45}">
      <dgm:prSet/>
      <dgm:spPr/>
      <dgm:t>
        <a:bodyPr/>
        <a:lstStyle/>
        <a:p>
          <a:endParaRPr lang="es-CR"/>
        </a:p>
      </dgm:t>
    </dgm:pt>
    <dgm:pt modelId="{9B9E3B48-FB6A-4DDC-9033-D57C724A6D4D}" type="sibTrans" cxnId="{D8E5C460-91CB-4D00-A163-368923B7DA45}">
      <dgm:prSet/>
      <dgm:spPr/>
      <dgm:t>
        <a:bodyPr/>
        <a:lstStyle/>
        <a:p>
          <a:endParaRPr lang="es-CR"/>
        </a:p>
      </dgm:t>
    </dgm:pt>
    <dgm:pt modelId="{F53146A4-FA2E-4A73-AB0C-ABA6AD654A2E}">
      <dgm:prSet phldrT="[Texto]"/>
      <dgm:spPr/>
      <dgm:t>
        <a:bodyPr/>
        <a:lstStyle/>
        <a:p>
          <a:r>
            <a:rPr lang="es-CR"/>
            <a:t>Liderar el proceso de Transformación, apoyar y brindar la tecnología para que la academia desarrolle sus actividades con las mejores herramientas.</a:t>
          </a:r>
          <a:endParaRPr lang="es-CR" dirty="0"/>
        </a:p>
      </dgm:t>
    </dgm:pt>
    <dgm:pt modelId="{D8B91406-7200-4CBF-867F-377F751F99EC}" type="parTrans" cxnId="{93A1B9B3-BCE6-4B7A-AC53-8AAA91DC0AC0}">
      <dgm:prSet/>
      <dgm:spPr/>
      <dgm:t>
        <a:bodyPr/>
        <a:lstStyle/>
        <a:p>
          <a:endParaRPr lang="es-CR"/>
        </a:p>
      </dgm:t>
    </dgm:pt>
    <dgm:pt modelId="{7330D305-7BDE-40C9-B574-484A8DABF019}" type="sibTrans" cxnId="{93A1B9B3-BCE6-4B7A-AC53-8AAA91DC0AC0}">
      <dgm:prSet/>
      <dgm:spPr/>
      <dgm:t>
        <a:bodyPr/>
        <a:lstStyle/>
        <a:p>
          <a:endParaRPr lang="es-CR"/>
        </a:p>
      </dgm:t>
    </dgm:pt>
    <dgm:pt modelId="{79C639EC-1500-4806-A9B7-9A07A2730951}">
      <dgm:prSet phldrT="[Texto]"/>
      <dgm:spPr/>
      <dgm:t>
        <a:bodyPr/>
        <a:lstStyle/>
        <a:p>
          <a:r>
            <a:rPr lang="es-CR" dirty="0"/>
            <a:t>Colaborar</a:t>
          </a:r>
        </a:p>
      </dgm:t>
    </dgm:pt>
    <dgm:pt modelId="{D0CE36EF-0033-4118-946F-2A7E6910BDC2}" type="parTrans" cxnId="{828D3885-CB27-4DA3-A953-E2CEBCA7E98D}">
      <dgm:prSet/>
      <dgm:spPr/>
      <dgm:t>
        <a:bodyPr/>
        <a:lstStyle/>
        <a:p>
          <a:endParaRPr lang="es-CR"/>
        </a:p>
      </dgm:t>
    </dgm:pt>
    <dgm:pt modelId="{81F9587F-1115-47DA-914C-89C87FACCC59}" type="sibTrans" cxnId="{828D3885-CB27-4DA3-A953-E2CEBCA7E98D}">
      <dgm:prSet/>
      <dgm:spPr/>
      <dgm:t>
        <a:bodyPr/>
        <a:lstStyle/>
        <a:p>
          <a:endParaRPr lang="es-CR"/>
        </a:p>
      </dgm:t>
    </dgm:pt>
    <dgm:pt modelId="{975A7E7A-D139-4489-A609-82898B5BA1F2}">
      <dgm:prSet phldrT="[Texto]"/>
      <dgm:spPr/>
      <dgm:t>
        <a:bodyPr/>
        <a:lstStyle/>
        <a:p>
          <a:r>
            <a:rPr lang="es-CR"/>
            <a:t>Apoyar la transformación, para fortalecer la misión y pertinencia institucional, es un reto complejo, hagámoslo juntos!</a:t>
          </a:r>
          <a:endParaRPr lang="es-CR" dirty="0"/>
        </a:p>
      </dgm:t>
    </dgm:pt>
    <dgm:pt modelId="{B83F7C5F-217E-466E-83D6-FC4CD8920EF0}" type="parTrans" cxnId="{12972B71-CCAF-48D5-A4B9-3C1D96C5F201}">
      <dgm:prSet/>
      <dgm:spPr/>
      <dgm:t>
        <a:bodyPr/>
        <a:lstStyle/>
        <a:p>
          <a:endParaRPr lang="es-CR"/>
        </a:p>
      </dgm:t>
    </dgm:pt>
    <dgm:pt modelId="{7AFAF999-8372-4368-8A04-BEA40DD6E5B5}" type="sibTrans" cxnId="{12972B71-CCAF-48D5-A4B9-3C1D96C5F201}">
      <dgm:prSet/>
      <dgm:spPr/>
      <dgm:t>
        <a:bodyPr/>
        <a:lstStyle/>
        <a:p>
          <a:endParaRPr lang="es-CR"/>
        </a:p>
      </dgm:t>
    </dgm:pt>
    <dgm:pt modelId="{0F0F0FFA-F508-4FF1-82CF-DFED4A1DCA18}" type="pres">
      <dgm:prSet presAssocID="{90CDD8AA-77DC-495F-A214-30425FA7D2E3}" presName="linearFlow" presStyleCnt="0">
        <dgm:presLayoutVars>
          <dgm:dir/>
          <dgm:resizeHandles val="exact"/>
        </dgm:presLayoutVars>
      </dgm:prSet>
      <dgm:spPr/>
    </dgm:pt>
    <dgm:pt modelId="{91D4B447-3B30-48CB-A160-301F67D09CB8}" type="pres">
      <dgm:prSet presAssocID="{087B6C69-740F-4987-89AD-495F0ECADDD2}" presName="composite" presStyleCnt="0"/>
      <dgm:spPr/>
    </dgm:pt>
    <dgm:pt modelId="{FDB59B97-9458-485C-A1E6-FE7015ADE4D7}" type="pres">
      <dgm:prSet presAssocID="{087B6C69-740F-4987-89AD-495F0ECADDD2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ngranajes"/>
        </a:ext>
      </dgm:extLst>
    </dgm:pt>
    <dgm:pt modelId="{A16088EF-6AD6-4043-B02C-405FB7927103}" type="pres">
      <dgm:prSet presAssocID="{087B6C69-740F-4987-89AD-495F0ECADDD2}" presName="txShp" presStyleLbl="node1" presStyleIdx="0" presStyleCnt="4">
        <dgm:presLayoutVars>
          <dgm:bulletEnabled val="1"/>
        </dgm:presLayoutVars>
      </dgm:prSet>
      <dgm:spPr/>
    </dgm:pt>
    <dgm:pt modelId="{AFA292AE-6980-4DB2-9992-E4C00FE19EEC}" type="pres">
      <dgm:prSet presAssocID="{B990AB91-A24F-4D93-B757-92864D768D25}" presName="spacing" presStyleCnt="0"/>
      <dgm:spPr/>
    </dgm:pt>
    <dgm:pt modelId="{9AB44B09-448A-413E-8F94-D518ACD9761A}" type="pres">
      <dgm:prSet presAssocID="{2E0A30D5-A22D-49E3-BBCD-2C00952CACDA}" presName="composite" presStyleCnt="0"/>
      <dgm:spPr/>
    </dgm:pt>
    <dgm:pt modelId="{BAAD9FF9-FF58-48B5-85C2-1D47662F2250}" type="pres">
      <dgm:prSet presAssocID="{2E0A30D5-A22D-49E3-BBCD-2C00952CACDA}" presName="imgShp" presStyleLbl="fgImgPlac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ana"/>
        </a:ext>
      </dgm:extLst>
    </dgm:pt>
    <dgm:pt modelId="{2DC30830-8C4A-4121-9D0D-1141426DE33B}" type="pres">
      <dgm:prSet presAssocID="{2E0A30D5-A22D-49E3-BBCD-2C00952CACDA}" presName="txShp" presStyleLbl="node1" presStyleIdx="1" presStyleCnt="4">
        <dgm:presLayoutVars>
          <dgm:bulletEnabled val="1"/>
        </dgm:presLayoutVars>
      </dgm:prSet>
      <dgm:spPr/>
    </dgm:pt>
    <dgm:pt modelId="{9759A132-1C1F-49EA-9391-5EA6F3F260BB}" type="pres">
      <dgm:prSet presAssocID="{BFA730D6-7678-42BD-8722-F8C3B133E90E}" presName="spacing" presStyleCnt="0"/>
      <dgm:spPr/>
    </dgm:pt>
    <dgm:pt modelId="{809E976C-BBC4-43FF-988F-5C11A46640B6}" type="pres">
      <dgm:prSet presAssocID="{60A0481A-AD61-4B3B-AE43-00CBA242ACAD}" presName="composite" presStyleCnt="0"/>
      <dgm:spPr/>
    </dgm:pt>
    <dgm:pt modelId="{E10453E9-9DAE-4518-94AB-5F57F6C62665}" type="pres">
      <dgm:prSet presAssocID="{60A0481A-AD61-4B3B-AE43-00CBA242ACAD}" presName="imgShp" presStyleLbl="fgImgPlac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rramientas de minería"/>
        </a:ext>
      </dgm:extLst>
    </dgm:pt>
    <dgm:pt modelId="{3C95B4AE-75E9-4600-9B45-0B872FF22C82}" type="pres">
      <dgm:prSet presAssocID="{60A0481A-AD61-4B3B-AE43-00CBA242ACAD}" presName="txShp" presStyleLbl="node1" presStyleIdx="2" presStyleCnt="4">
        <dgm:presLayoutVars>
          <dgm:bulletEnabled val="1"/>
        </dgm:presLayoutVars>
      </dgm:prSet>
      <dgm:spPr/>
    </dgm:pt>
    <dgm:pt modelId="{EC527223-AFA8-47C0-BD42-F654D94578D7}" type="pres">
      <dgm:prSet presAssocID="{6DA0F958-9381-48B4-AFC8-CCB278CF9FF9}" presName="spacing" presStyleCnt="0"/>
      <dgm:spPr/>
    </dgm:pt>
    <dgm:pt modelId="{6D1DAE6F-7ABA-40C9-BDDA-D8A33DDE777A}" type="pres">
      <dgm:prSet presAssocID="{79C639EC-1500-4806-A9B7-9A07A2730951}" presName="composite" presStyleCnt="0"/>
      <dgm:spPr/>
    </dgm:pt>
    <dgm:pt modelId="{D541D8C0-E7B8-44F6-9304-A449F6AA0609}" type="pres">
      <dgm:prSet presAssocID="{79C639EC-1500-4806-A9B7-9A07A2730951}" presName="imgShp" presStyleLbl="fgImgPlac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uarios"/>
        </a:ext>
      </dgm:extLst>
    </dgm:pt>
    <dgm:pt modelId="{4A396DD6-CB57-40C3-A43A-CD9DAE7FA23E}" type="pres">
      <dgm:prSet presAssocID="{79C639EC-1500-4806-A9B7-9A07A2730951}" presName="txShp" presStyleLbl="node1" presStyleIdx="3" presStyleCnt="4">
        <dgm:presLayoutVars>
          <dgm:bulletEnabled val="1"/>
        </dgm:presLayoutVars>
      </dgm:prSet>
      <dgm:spPr/>
    </dgm:pt>
  </dgm:ptLst>
  <dgm:cxnLst>
    <dgm:cxn modelId="{280D4130-F8BE-4865-A067-29B343CA70E8}" type="presOf" srcId="{975A7E7A-D139-4489-A609-82898B5BA1F2}" destId="{4A396DD6-CB57-40C3-A43A-CD9DAE7FA23E}" srcOrd="0" destOrd="1" presId="urn:microsoft.com/office/officeart/2005/8/layout/vList3"/>
    <dgm:cxn modelId="{EF235C36-F29D-4EE5-BCE4-4799142C69F5}" type="presOf" srcId="{2ADD44AF-31B7-403E-9647-A087D39150C1}" destId="{2DC30830-8C4A-4121-9D0D-1141426DE33B}" srcOrd="0" destOrd="1" presId="urn:microsoft.com/office/officeart/2005/8/layout/vList3"/>
    <dgm:cxn modelId="{73EAC05F-FAF6-4621-A848-307AC5298E3C}" type="presOf" srcId="{2E0A30D5-A22D-49E3-BBCD-2C00952CACDA}" destId="{2DC30830-8C4A-4121-9D0D-1141426DE33B}" srcOrd="0" destOrd="0" presId="urn:microsoft.com/office/officeart/2005/8/layout/vList3"/>
    <dgm:cxn modelId="{D8E5C460-91CB-4D00-A163-368923B7DA45}" srcId="{2E0A30D5-A22D-49E3-BBCD-2C00952CACDA}" destId="{2ADD44AF-31B7-403E-9647-A087D39150C1}" srcOrd="0" destOrd="0" parTransId="{6AF557DE-63BC-4C6B-9BB1-190CAA95092E}" sibTransId="{9B9E3B48-FB6A-4DDC-9033-D57C724A6D4D}"/>
    <dgm:cxn modelId="{7D629B68-046A-4CF4-92CD-C5C16A8FFDF9}" srcId="{087B6C69-740F-4987-89AD-495F0ECADDD2}" destId="{B8E35F83-3ECB-4EE5-854B-34E979AA7BD1}" srcOrd="0" destOrd="0" parTransId="{2F336C39-82CC-420B-B9C8-B5634E9BAF69}" sibTransId="{23F60CC5-195F-49EA-9F67-37DCD6C1A507}"/>
    <dgm:cxn modelId="{D328F84A-CC79-45C1-A8D3-230ACA9D15AD}" type="presOf" srcId="{B8E35F83-3ECB-4EE5-854B-34E979AA7BD1}" destId="{A16088EF-6AD6-4043-B02C-405FB7927103}" srcOrd="0" destOrd="1" presId="urn:microsoft.com/office/officeart/2005/8/layout/vList3"/>
    <dgm:cxn modelId="{12972B71-CCAF-48D5-A4B9-3C1D96C5F201}" srcId="{79C639EC-1500-4806-A9B7-9A07A2730951}" destId="{975A7E7A-D139-4489-A609-82898B5BA1F2}" srcOrd="0" destOrd="0" parTransId="{B83F7C5F-217E-466E-83D6-FC4CD8920EF0}" sibTransId="{7AFAF999-8372-4368-8A04-BEA40DD6E5B5}"/>
    <dgm:cxn modelId="{7D6E9977-03B0-433F-A99A-8A23775154B5}" srcId="{90CDD8AA-77DC-495F-A214-30425FA7D2E3}" destId="{2E0A30D5-A22D-49E3-BBCD-2C00952CACDA}" srcOrd="1" destOrd="0" parTransId="{59F06CDB-925B-41B1-9976-DBBE5A1F43C0}" sibTransId="{BFA730D6-7678-42BD-8722-F8C3B133E90E}"/>
    <dgm:cxn modelId="{013FAA58-7F59-4FF1-A4F3-AD20FD52FD31}" srcId="{90CDD8AA-77DC-495F-A214-30425FA7D2E3}" destId="{60A0481A-AD61-4B3B-AE43-00CBA242ACAD}" srcOrd="2" destOrd="0" parTransId="{A4BC904F-6D7B-4545-B3E1-828FF9B26979}" sibTransId="{6DA0F958-9381-48B4-AFC8-CCB278CF9FF9}"/>
    <dgm:cxn modelId="{828D3885-CB27-4DA3-A953-E2CEBCA7E98D}" srcId="{90CDD8AA-77DC-495F-A214-30425FA7D2E3}" destId="{79C639EC-1500-4806-A9B7-9A07A2730951}" srcOrd="3" destOrd="0" parTransId="{D0CE36EF-0033-4118-946F-2A7E6910BDC2}" sibTransId="{81F9587F-1115-47DA-914C-89C87FACCC59}"/>
    <dgm:cxn modelId="{8560D897-22BC-4FD0-9C22-4542912980D6}" type="presOf" srcId="{F53146A4-FA2E-4A73-AB0C-ABA6AD654A2E}" destId="{3C95B4AE-75E9-4600-9B45-0B872FF22C82}" srcOrd="0" destOrd="1" presId="urn:microsoft.com/office/officeart/2005/8/layout/vList3"/>
    <dgm:cxn modelId="{E9EDACA0-82D7-4C9F-ABB6-C9CAD3CC944A}" srcId="{90CDD8AA-77DC-495F-A214-30425FA7D2E3}" destId="{087B6C69-740F-4987-89AD-495F0ECADDD2}" srcOrd="0" destOrd="0" parTransId="{87FA5EBB-7B38-40CD-B18D-C82F9E15419F}" sibTransId="{B990AB91-A24F-4D93-B757-92864D768D25}"/>
    <dgm:cxn modelId="{93A1B9B3-BCE6-4B7A-AC53-8AAA91DC0AC0}" srcId="{60A0481A-AD61-4B3B-AE43-00CBA242ACAD}" destId="{F53146A4-FA2E-4A73-AB0C-ABA6AD654A2E}" srcOrd="0" destOrd="0" parTransId="{D8B91406-7200-4CBF-867F-377F751F99EC}" sibTransId="{7330D305-7BDE-40C9-B574-484A8DABF019}"/>
    <dgm:cxn modelId="{ADE132DE-8089-46B9-9654-6F0DC032523D}" type="presOf" srcId="{90CDD8AA-77DC-495F-A214-30425FA7D2E3}" destId="{0F0F0FFA-F508-4FF1-82CF-DFED4A1DCA18}" srcOrd="0" destOrd="0" presId="urn:microsoft.com/office/officeart/2005/8/layout/vList3"/>
    <dgm:cxn modelId="{9A0744E1-B05D-444B-A7AD-825028C808EF}" type="presOf" srcId="{60A0481A-AD61-4B3B-AE43-00CBA242ACAD}" destId="{3C95B4AE-75E9-4600-9B45-0B872FF22C82}" srcOrd="0" destOrd="0" presId="urn:microsoft.com/office/officeart/2005/8/layout/vList3"/>
    <dgm:cxn modelId="{A5C97FF6-38F3-4D0F-8042-5E0583F50B99}" type="presOf" srcId="{087B6C69-740F-4987-89AD-495F0ECADDD2}" destId="{A16088EF-6AD6-4043-B02C-405FB7927103}" srcOrd="0" destOrd="0" presId="urn:microsoft.com/office/officeart/2005/8/layout/vList3"/>
    <dgm:cxn modelId="{BC5BBFFF-9DA4-4490-B04A-7C9C3DDD1BA6}" type="presOf" srcId="{79C639EC-1500-4806-A9B7-9A07A2730951}" destId="{4A396DD6-CB57-40C3-A43A-CD9DAE7FA23E}" srcOrd="0" destOrd="0" presId="urn:microsoft.com/office/officeart/2005/8/layout/vList3"/>
    <dgm:cxn modelId="{02C96A97-C033-4178-8AD8-1339F046D04E}" type="presParOf" srcId="{0F0F0FFA-F508-4FF1-82CF-DFED4A1DCA18}" destId="{91D4B447-3B30-48CB-A160-301F67D09CB8}" srcOrd="0" destOrd="0" presId="urn:microsoft.com/office/officeart/2005/8/layout/vList3"/>
    <dgm:cxn modelId="{316B3E46-3235-4485-94C9-2817FE4A02D4}" type="presParOf" srcId="{91D4B447-3B30-48CB-A160-301F67D09CB8}" destId="{FDB59B97-9458-485C-A1E6-FE7015ADE4D7}" srcOrd="0" destOrd="0" presId="urn:microsoft.com/office/officeart/2005/8/layout/vList3"/>
    <dgm:cxn modelId="{5F423A98-2AD5-4A60-A68A-6806BB5BD1C8}" type="presParOf" srcId="{91D4B447-3B30-48CB-A160-301F67D09CB8}" destId="{A16088EF-6AD6-4043-B02C-405FB7927103}" srcOrd="1" destOrd="0" presId="urn:microsoft.com/office/officeart/2005/8/layout/vList3"/>
    <dgm:cxn modelId="{9659B826-C79A-46F1-B960-5C376D7B1695}" type="presParOf" srcId="{0F0F0FFA-F508-4FF1-82CF-DFED4A1DCA18}" destId="{AFA292AE-6980-4DB2-9992-E4C00FE19EEC}" srcOrd="1" destOrd="0" presId="urn:microsoft.com/office/officeart/2005/8/layout/vList3"/>
    <dgm:cxn modelId="{FDAE53FC-2F07-401B-ADDD-E804BD8F832F}" type="presParOf" srcId="{0F0F0FFA-F508-4FF1-82CF-DFED4A1DCA18}" destId="{9AB44B09-448A-413E-8F94-D518ACD9761A}" srcOrd="2" destOrd="0" presId="urn:microsoft.com/office/officeart/2005/8/layout/vList3"/>
    <dgm:cxn modelId="{CF972F9F-0BB0-4D5F-9FB2-3E8F9679753E}" type="presParOf" srcId="{9AB44B09-448A-413E-8F94-D518ACD9761A}" destId="{BAAD9FF9-FF58-48B5-85C2-1D47662F2250}" srcOrd="0" destOrd="0" presId="urn:microsoft.com/office/officeart/2005/8/layout/vList3"/>
    <dgm:cxn modelId="{95E7A01D-9A92-4E0F-AE68-80254AB2610A}" type="presParOf" srcId="{9AB44B09-448A-413E-8F94-D518ACD9761A}" destId="{2DC30830-8C4A-4121-9D0D-1141426DE33B}" srcOrd="1" destOrd="0" presId="urn:microsoft.com/office/officeart/2005/8/layout/vList3"/>
    <dgm:cxn modelId="{ADF872DA-1AB7-4443-9333-036A79A1155A}" type="presParOf" srcId="{0F0F0FFA-F508-4FF1-82CF-DFED4A1DCA18}" destId="{9759A132-1C1F-49EA-9391-5EA6F3F260BB}" srcOrd="3" destOrd="0" presId="urn:microsoft.com/office/officeart/2005/8/layout/vList3"/>
    <dgm:cxn modelId="{B8CA00CF-4964-4C15-98B1-59C97F97BC48}" type="presParOf" srcId="{0F0F0FFA-F508-4FF1-82CF-DFED4A1DCA18}" destId="{809E976C-BBC4-43FF-988F-5C11A46640B6}" srcOrd="4" destOrd="0" presId="urn:microsoft.com/office/officeart/2005/8/layout/vList3"/>
    <dgm:cxn modelId="{1FEC87E8-1B9A-483D-90A4-3B54FDFC5443}" type="presParOf" srcId="{809E976C-BBC4-43FF-988F-5C11A46640B6}" destId="{E10453E9-9DAE-4518-94AB-5F57F6C62665}" srcOrd="0" destOrd="0" presId="urn:microsoft.com/office/officeart/2005/8/layout/vList3"/>
    <dgm:cxn modelId="{391F7869-D7ED-4443-86A5-658AAC6CE99F}" type="presParOf" srcId="{809E976C-BBC4-43FF-988F-5C11A46640B6}" destId="{3C95B4AE-75E9-4600-9B45-0B872FF22C82}" srcOrd="1" destOrd="0" presId="urn:microsoft.com/office/officeart/2005/8/layout/vList3"/>
    <dgm:cxn modelId="{D8E460FA-7028-4595-8DB5-E734A847AE8C}" type="presParOf" srcId="{0F0F0FFA-F508-4FF1-82CF-DFED4A1DCA18}" destId="{EC527223-AFA8-47C0-BD42-F654D94578D7}" srcOrd="5" destOrd="0" presId="urn:microsoft.com/office/officeart/2005/8/layout/vList3"/>
    <dgm:cxn modelId="{D721AEC9-C350-415D-B8E3-E707A28C67A2}" type="presParOf" srcId="{0F0F0FFA-F508-4FF1-82CF-DFED4A1DCA18}" destId="{6D1DAE6F-7ABA-40C9-BDDA-D8A33DDE777A}" srcOrd="6" destOrd="0" presId="urn:microsoft.com/office/officeart/2005/8/layout/vList3"/>
    <dgm:cxn modelId="{AA77A96F-3261-4786-9B79-A68927DD8D2B}" type="presParOf" srcId="{6D1DAE6F-7ABA-40C9-BDDA-D8A33DDE777A}" destId="{D541D8C0-E7B8-44F6-9304-A449F6AA0609}" srcOrd="0" destOrd="0" presId="urn:microsoft.com/office/officeart/2005/8/layout/vList3"/>
    <dgm:cxn modelId="{90A18261-D66D-4D24-B605-3B799B09B43E}" type="presParOf" srcId="{6D1DAE6F-7ABA-40C9-BDDA-D8A33DDE777A}" destId="{4A396DD6-CB57-40C3-A43A-CD9DAE7FA23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9EBDB9-D81A-4237-A299-13F8B1B65769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R"/>
        </a:p>
      </dgm:t>
    </dgm:pt>
    <dgm:pt modelId="{9D5DECCC-7745-449A-BEF3-B47BBBB4AE1F}">
      <dgm:prSet phldrT="[Texto]"/>
      <dgm:spPr/>
      <dgm:t>
        <a:bodyPr/>
        <a:lstStyle/>
        <a:p>
          <a:r>
            <a:rPr lang="es-CR" dirty="0"/>
            <a:t>Gobierno de TI</a:t>
          </a:r>
        </a:p>
      </dgm:t>
    </dgm:pt>
    <dgm:pt modelId="{412D3983-7163-4A89-8929-3F321ECB0DCD}" type="parTrans" cxnId="{F018C898-5196-448D-B76A-25BC27777DDF}">
      <dgm:prSet/>
      <dgm:spPr/>
      <dgm:t>
        <a:bodyPr/>
        <a:lstStyle/>
        <a:p>
          <a:endParaRPr lang="es-CR"/>
        </a:p>
      </dgm:t>
    </dgm:pt>
    <dgm:pt modelId="{5A6B1A55-C5E2-412E-AD65-D4AE5F8DD97C}" type="sibTrans" cxnId="{F018C898-5196-448D-B76A-25BC27777DDF}">
      <dgm:prSet/>
      <dgm:spPr/>
      <dgm:t>
        <a:bodyPr/>
        <a:lstStyle/>
        <a:p>
          <a:endParaRPr lang="es-CR"/>
        </a:p>
      </dgm:t>
    </dgm:pt>
    <dgm:pt modelId="{9D71D4CE-EE51-44CA-AB8E-118F584DEA12}">
      <dgm:prSet phldrT="[Texto]"/>
      <dgm:spPr/>
      <dgm:t>
        <a:bodyPr/>
        <a:lstStyle/>
        <a:p>
          <a:r>
            <a:rPr lang="es-CR" dirty="0"/>
            <a:t>Realidad de la DTIC- Que hacemos?</a:t>
          </a:r>
        </a:p>
      </dgm:t>
    </dgm:pt>
    <dgm:pt modelId="{B961AFBA-F6E1-46CB-AA86-D5E362067E2B}" type="parTrans" cxnId="{3B993AF1-7947-4161-8263-B90B89AB9372}">
      <dgm:prSet/>
      <dgm:spPr/>
      <dgm:t>
        <a:bodyPr/>
        <a:lstStyle/>
        <a:p>
          <a:endParaRPr lang="es-CR"/>
        </a:p>
      </dgm:t>
    </dgm:pt>
    <dgm:pt modelId="{875AA1AB-E3E4-4481-8108-2004C386D136}" type="sibTrans" cxnId="{3B993AF1-7947-4161-8263-B90B89AB9372}">
      <dgm:prSet/>
      <dgm:spPr/>
      <dgm:t>
        <a:bodyPr/>
        <a:lstStyle/>
        <a:p>
          <a:endParaRPr lang="es-CR"/>
        </a:p>
      </dgm:t>
    </dgm:pt>
    <dgm:pt modelId="{6D0E7152-A617-4E61-AEA7-8BECAD30A934}">
      <dgm:prSet phldrT="[Texto]"/>
      <dgm:spPr/>
      <dgm:t>
        <a:bodyPr/>
        <a:lstStyle/>
        <a:p>
          <a:r>
            <a:rPr lang="es-CR" dirty="0"/>
            <a:t>Logros 2019</a:t>
          </a:r>
        </a:p>
      </dgm:t>
    </dgm:pt>
    <dgm:pt modelId="{EA264148-5485-42BF-A2B3-85FB44E66A08}" type="parTrans" cxnId="{CDB06994-775B-4708-A6CE-BB083A2C2F4B}">
      <dgm:prSet/>
      <dgm:spPr/>
      <dgm:t>
        <a:bodyPr/>
        <a:lstStyle/>
        <a:p>
          <a:endParaRPr lang="es-CR"/>
        </a:p>
      </dgm:t>
    </dgm:pt>
    <dgm:pt modelId="{A8064E6D-E1A5-47AF-AB1B-F9EAFF9EF85C}" type="sibTrans" cxnId="{CDB06994-775B-4708-A6CE-BB083A2C2F4B}">
      <dgm:prSet/>
      <dgm:spPr/>
      <dgm:t>
        <a:bodyPr/>
        <a:lstStyle/>
        <a:p>
          <a:endParaRPr lang="es-CR"/>
        </a:p>
      </dgm:t>
    </dgm:pt>
    <dgm:pt modelId="{D4E1C029-D4F0-4B63-8D0E-EF9A5D4D03DD}">
      <dgm:prSet phldrT="[Texto]"/>
      <dgm:spPr/>
      <dgm:t>
        <a:bodyPr/>
        <a:lstStyle/>
        <a:p>
          <a:r>
            <a:rPr lang="es-CR" dirty="0"/>
            <a:t>Retos y Metas 2020</a:t>
          </a:r>
        </a:p>
      </dgm:t>
    </dgm:pt>
    <dgm:pt modelId="{C5966639-3ED0-455D-8039-E6BDE27AFEAC}" type="parTrans" cxnId="{BBF554A3-0B57-4340-A87C-D1A5578100AB}">
      <dgm:prSet/>
      <dgm:spPr/>
      <dgm:t>
        <a:bodyPr/>
        <a:lstStyle/>
        <a:p>
          <a:endParaRPr lang="es-CR"/>
        </a:p>
      </dgm:t>
    </dgm:pt>
    <dgm:pt modelId="{9036B680-1E02-444A-B143-36FA85AB1A03}" type="sibTrans" cxnId="{BBF554A3-0B57-4340-A87C-D1A5578100AB}">
      <dgm:prSet/>
      <dgm:spPr/>
      <dgm:t>
        <a:bodyPr/>
        <a:lstStyle/>
        <a:p>
          <a:endParaRPr lang="es-CR"/>
        </a:p>
      </dgm:t>
    </dgm:pt>
    <dgm:pt modelId="{EAEC62FF-F561-48BA-9738-BC38D09EBF7F}">
      <dgm:prSet phldrT="[Texto]"/>
      <dgm:spPr/>
      <dgm:t>
        <a:bodyPr/>
        <a:lstStyle/>
        <a:p>
          <a:r>
            <a:rPr lang="es-CR" dirty="0"/>
            <a:t>Transformación Digital  de la UNA</a:t>
          </a:r>
        </a:p>
      </dgm:t>
    </dgm:pt>
    <dgm:pt modelId="{EAF9DA4E-C7D4-4DFC-943B-B0726CFB2F3A}" type="parTrans" cxnId="{DD18FF15-5FB1-403E-ADE8-340145EA7CDB}">
      <dgm:prSet/>
      <dgm:spPr/>
      <dgm:t>
        <a:bodyPr/>
        <a:lstStyle/>
        <a:p>
          <a:endParaRPr lang="es-CR"/>
        </a:p>
      </dgm:t>
    </dgm:pt>
    <dgm:pt modelId="{1629EA92-1234-4166-9A42-A009D2D80A14}" type="sibTrans" cxnId="{DD18FF15-5FB1-403E-ADE8-340145EA7CDB}">
      <dgm:prSet/>
      <dgm:spPr/>
      <dgm:t>
        <a:bodyPr/>
        <a:lstStyle/>
        <a:p>
          <a:endParaRPr lang="es-CR"/>
        </a:p>
      </dgm:t>
    </dgm:pt>
    <dgm:pt modelId="{5F334665-EF17-4332-B475-02EF41473C8C}">
      <dgm:prSet phldrT="[Texto]"/>
      <dgm:spPr/>
      <dgm:t>
        <a:bodyPr/>
        <a:lstStyle/>
        <a:p>
          <a:r>
            <a:rPr lang="es-CR" dirty="0"/>
            <a:t>Dificultades</a:t>
          </a:r>
        </a:p>
      </dgm:t>
    </dgm:pt>
    <dgm:pt modelId="{2F938FFB-22C4-4C38-AD7F-252167A93035}" type="parTrans" cxnId="{F4743AE1-1ED8-4872-A2C8-3132E2A391EA}">
      <dgm:prSet/>
      <dgm:spPr/>
      <dgm:t>
        <a:bodyPr/>
        <a:lstStyle/>
        <a:p>
          <a:endParaRPr lang="es-CR"/>
        </a:p>
      </dgm:t>
    </dgm:pt>
    <dgm:pt modelId="{1E06EC5E-9F73-4CDC-8C61-2BEAE377CF83}" type="sibTrans" cxnId="{F4743AE1-1ED8-4872-A2C8-3132E2A391EA}">
      <dgm:prSet/>
      <dgm:spPr/>
      <dgm:t>
        <a:bodyPr/>
        <a:lstStyle/>
        <a:p>
          <a:endParaRPr lang="es-CR"/>
        </a:p>
      </dgm:t>
    </dgm:pt>
    <dgm:pt modelId="{8760BECE-E329-40E7-B27C-FDA88C7B5C21}" type="pres">
      <dgm:prSet presAssocID="{3F9EBDB9-D81A-4237-A299-13F8B1B65769}" presName="vert0" presStyleCnt="0">
        <dgm:presLayoutVars>
          <dgm:dir/>
          <dgm:animOne val="branch"/>
          <dgm:animLvl val="lvl"/>
        </dgm:presLayoutVars>
      </dgm:prSet>
      <dgm:spPr/>
    </dgm:pt>
    <dgm:pt modelId="{54D14578-5C9B-4604-B169-4E6DE73E494C}" type="pres">
      <dgm:prSet presAssocID="{9D5DECCC-7745-449A-BEF3-B47BBBB4AE1F}" presName="thickLine" presStyleLbl="alignNode1" presStyleIdx="0" presStyleCnt="6"/>
      <dgm:spPr/>
    </dgm:pt>
    <dgm:pt modelId="{BEB947B0-0D28-4CC9-B2CC-2C6ED784FC75}" type="pres">
      <dgm:prSet presAssocID="{9D5DECCC-7745-449A-BEF3-B47BBBB4AE1F}" presName="horz1" presStyleCnt="0"/>
      <dgm:spPr/>
    </dgm:pt>
    <dgm:pt modelId="{3CEFD17D-2BD2-47A8-878E-54B9933D6631}" type="pres">
      <dgm:prSet presAssocID="{9D5DECCC-7745-449A-BEF3-B47BBBB4AE1F}" presName="tx1" presStyleLbl="revTx" presStyleIdx="0" presStyleCnt="6"/>
      <dgm:spPr/>
    </dgm:pt>
    <dgm:pt modelId="{63C1B7BB-5182-458F-8BF2-789FB6383B91}" type="pres">
      <dgm:prSet presAssocID="{9D5DECCC-7745-449A-BEF3-B47BBBB4AE1F}" presName="vert1" presStyleCnt="0"/>
      <dgm:spPr/>
    </dgm:pt>
    <dgm:pt modelId="{5DCA05E2-6AD0-4FE8-9146-6A0AD6353073}" type="pres">
      <dgm:prSet presAssocID="{9D71D4CE-EE51-44CA-AB8E-118F584DEA12}" presName="thickLine" presStyleLbl="alignNode1" presStyleIdx="1" presStyleCnt="6"/>
      <dgm:spPr/>
    </dgm:pt>
    <dgm:pt modelId="{1E0E7477-F636-46F6-B8AA-FCE98C90DF41}" type="pres">
      <dgm:prSet presAssocID="{9D71D4CE-EE51-44CA-AB8E-118F584DEA12}" presName="horz1" presStyleCnt="0"/>
      <dgm:spPr/>
    </dgm:pt>
    <dgm:pt modelId="{D54D13BD-8CDB-4D09-9D3A-A6F7796FFA59}" type="pres">
      <dgm:prSet presAssocID="{9D71D4CE-EE51-44CA-AB8E-118F584DEA12}" presName="tx1" presStyleLbl="revTx" presStyleIdx="1" presStyleCnt="6"/>
      <dgm:spPr/>
    </dgm:pt>
    <dgm:pt modelId="{A5D3CC20-D588-47C0-A837-0C0E008FBB1C}" type="pres">
      <dgm:prSet presAssocID="{9D71D4CE-EE51-44CA-AB8E-118F584DEA12}" presName="vert1" presStyleCnt="0"/>
      <dgm:spPr/>
    </dgm:pt>
    <dgm:pt modelId="{56090872-9B88-4B63-95EC-9ACBE30721CD}" type="pres">
      <dgm:prSet presAssocID="{6D0E7152-A617-4E61-AEA7-8BECAD30A934}" presName="thickLine" presStyleLbl="alignNode1" presStyleIdx="2" presStyleCnt="6"/>
      <dgm:spPr/>
    </dgm:pt>
    <dgm:pt modelId="{B209AE26-92DD-4548-93FF-ED5A9F09DC78}" type="pres">
      <dgm:prSet presAssocID="{6D0E7152-A617-4E61-AEA7-8BECAD30A934}" presName="horz1" presStyleCnt="0"/>
      <dgm:spPr/>
    </dgm:pt>
    <dgm:pt modelId="{412BA219-05B9-45F5-BC5C-15549F03982E}" type="pres">
      <dgm:prSet presAssocID="{6D0E7152-A617-4E61-AEA7-8BECAD30A934}" presName="tx1" presStyleLbl="revTx" presStyleIdx="2" presStyleCnt="6"/>
      <dgm:spPr/>
    </dgm:pt>
    <dgm:pt modelId="{6F66B34C-1003-4ACD-BBC6-35F15E0DD7DD}" type="pres">
      <dgm:prSet presAssocID="{6D0E7152-A617-4E61-AEA7-8BECAD30A934}" presName="vert1" presStyleCnt="0"/>
      <dgm:spPr/>
    </dgm:pt>
    <dgm:pt modelId="{A906DC73-3A0F-46EE-9791-7705B8D6FD13}" type="pres">
      <dgm:prSet presAssocID="{5F334665-EF17-4332-B475-02EF41473C8C}" presName="thickLine" presStyleLbl="alignNode1" presStyleIdx="3" presStyleCnt="6"/>
      <dgm:spPr/>
    </dgm:pt>
    <dgm:pt modelId="{5D9CD206-BE34-4B08-AAFF-4D694687B789}" type="pres">
      <dgm:prSet presAssocID="{5F334665-EF17-4332-B475-02EF41473C8C}" presName="horz1" presStyleCnt="0"/>
      <dgm:spPr/>
    </dgm:pt>
    <dgm:pt modelId="{A3EDEBF2-C6B4-4FCD-AF9B-0250D047F081}" type="pres">
      <dgm:prSet presAssocID="{5F334665-EF17-4332-B475-02EF41473C8C}" presName="tx1" presStyleLbl="revTx" presStyleIdx="3" presStyleCnt="6"/>
      <dgm:spPr/>
    </dgm:pt>
    <dgm:pt modelId="{F95D3ACA-4F29-44D4-A205-0756D1B288F9}" type="pres">
      <dgm:prSet presAssocID="{5F334665-EF17-4332-B475-02EF41473C8C}" presName="vert1" presStyleCnt="0"/>
      <dgm:spPr/>
    </dgm:pt>
    <dgm:pt modelId="{7A02CF67-B786-4C2D-8628-4F09B3DAD4AF}" type="pres">
      <dgm:prSet presAssocID="{D4E1C029-D4F0-4B63-8D0E-EF9A5D4D03DD}" presName="thickLine" presStyleLbl="alignNode1" presStyleIdx="4" presStyleCnt="6"/>
      <dgm:spPr/>
    </dgm:pt>
    <dgm:pt modelId="{05014FFC-6106-49DB-AB46-E09CA9E0EE94}" type="pres">
      <dgm:prSet presAssocID="{D4E1C029-D4F0-4B63-8D0E-EF9A5D4D03DD}" presName="horz1" presStyleCnt="0"/>
      <dgm:spPr/>
    </dgm:pt>
    <dgm:pt modelId="{63883ABE-ABE0-40D1-AA2C-AB03210FE827}" type="pres">
      <dgm:prSet presAssocID="{D4E1C029-D4F0-4B63-8D0E-EF9A5D4D03DD}" presName="tx1" presStyleLbl="revTx" presStyleIdx="4" presStyleCnt="6"/>
      <dgm:spPr/>
    </dgm:pt>
    <dgm:pt modelId="{62D66535-ED50-42C8-9965-AF01F43590D3}" type="pres">
      <dgm:prSet presAssocID="{D4E1C029-D4F0-4B63-8D0E-EF9A5D4D03DD}" presName="vert1" presStyleCnt="0"/>
      <dgm:spPr/>
    </dgm:pt>
    <dgm:pt modelId="{851B2CA0-3629-4EB2-95AB-41EB78FA3B79}" type="pres">
      <dgm:prSet presAssocID="{EAEC62FF-F561-48BA-9738-BC38D09EBF7F}" presName="thickLine" presStyleLbl="alignNode1" presStyleIdx="5" presStyleCnt="6"/>
      <dgm:spPr/>
    </dgm:pt>
    <dgm:pt modelId="{16B26379-98E6-4168-827B-CC3F6C9C40B0}" type="pres">
      <dgm:prSet presAssocID="{EAEC62FF-F561-48BA-9738-BC38D09EBF7F}" presName="horz1" presStyleCnt="0"/>
      <dgm:spPr/>
    </dgm:pt>
    <dgm:pt modelId="{C6AB591E-FE59-453F-A472-E745994C9E14}" type="pres">
      <dgm:prSet presAssocID="{EAEC62FF-F561-48BA-9738-BC38D09EBF7F}" presName="tx1" presStyleLbl="revTx" presStyleIdx="5" presStyleCnt="6"/>
      <dgm:spPr/>
    </dgm:pt>
    <dgm:pt modelId="{4B042A5B-50E8-4F7B-A6CC-240739264EC8}" type="pres">
      <dgm:prSet presAssocID="{EAEC62FF-F561-48BA-9738-BC38D09EBF7F}" presName="vert1" presStyleCnt="0"/>
      <dgm:spPr/>
    </dgm:pt>
  </dgm:ptLst>
  <dgm:cxnLst>
    <dgm:cxn modelId="{DD18FF15-5FB1-403E-ADE8-340145EA7CDB}" srcId="{3F9EBDB9-D81A-4237-A299-13F8B1B65769}" destId="{EAEC62FF-F561-48BA-9738-BC38D09EBF7F}" srcOrd="5" destOrd="0" parTransId="{EAF9DA4E-C7D4-4DFC-943B-B0726CFB2F3A}" sibTransId="{1629EA92-1234-4166-9A42-A009D2D80A14}"/>
    <dgm:cxn modelId="{0B27D853-07C7-4F2A-8F92-72CA8E04D1C9}" type="presOf" srcId="{9D5DECCC-7745-449A-BEF3-B47BBBB4AE1F}" destId="{3CEFD17D-2BD2-47A8-878E-54B9933D6631}" srcOrd="0" destOrd="0" presId="urn:microsoft.com/office/officeart/2008/layout/LinedList"/>
    <dgm:cxn modelId="{E1FD8186-3E8F-4850-B383-9CBA2832BD26}" type="presOf" srcId="{6D0E7152-A617-4E61-AEA7-8BECAD30A934}" destId="{412BA219-05B9-45F5-BC5C-15549F03982E}" srcOrd="0" destOrd="0" presId="urn:microsoft.com/office/officeart/2008/layout/LinedList"/>
    <dgm:cxn modelId="{9940D786-1DAD-4F35-B653-A0A8857D0C85}" type="presOf" srcId="{D4E1C029-D4F0-4B63-8D0E-EF9A5D4D03DD}" destId="{63883ABE-ABE0-40D1-AA2C-AB03210FE827}" srcOrd="0" destOrd="0" presId="urn:microsoft.com/office/officeart/2008/layout/LinedList"/>
    <dgm:cxn modelId="{CDB06994-775B-4708-A6CE-BB083A2C2F4B}" srcId="{3F9EBDB9-D81A-4237-A299-13F8B1B65769}" destId="{6D0E7152-A617-4E61-AEA7-8BECAD30A934}" srcOrd="2" destOrd="0" parTransId="{EA264148-5485-42BF-A2B3-85FB44E66A08}" sibTransId="{A8064E6D-E1A5-47AF-AB1B-F9EAFF9EF85C}"/>
    <dgm:cxn modelId="{F018C898-5196-448D-B76A-25BC27777DDF}" srcId="{3F9EBDB9-D81A-4237-A299-13F8B1B65769}" destId="{9D5DECCC-7745-449A-BEF3-B47BBBB4AE1F}" srcOrd="0" destOrd="0" parTransId="{412D3983-7163-4A89-8929-3F321ECB0DCD}" sibTransId="{5A6B1A55-C5E2-412E-AD65-D4AE5F8DD97C}"/>
    <dgm:cxn modelId="{BBF554A3-0B57-4340-A87C-D1A5578100AB}" srcId="{3F9EBDB9-D81A-4237-A299-13F8B1B65769}" destId="{D4E1C029-D4F0-4B63-8D0E-EF9A5D4D03DD}" srcOrd="4" destOrd="0" parTransId="{C5966639-3ED0-455D-8039-E6BDE27AFEAC}" sibTransId="{9036B680-1E02-444A-B143-36FA85AB1A03}"/>
    <dgm:cxn modelId="{DE0D74B0-E352-49D5-9F56-EFB21BED1E45}" type="presOf" srcId="{EAEC62FF-F561-48BA-9738-BC38D09EBF7F}" destId="{C6AB591E-FE59-453F-A472-E745994C9E14}" srcOrd="0" destOrd="0" presId="urn:microsoft.com/office/officeart/2008/layout/LinedList"/>
    <dgm:cxn modelId="{1B2C92D3-8395-44D1-ABA3-AC1F8DFBB56B}" type="presOf" srcId="{9D71D4CE-EE51-44CA-AB8E-118F584DEA12}" destId="{D54D13BD-8CDB-4D09-9D3A-A6F7796FFA59}" srcOrd="0" destOrd="0" presId="urn:microsoft.com/office/officeart/2008/layout/LinedList"/>
    <dgm:cxn modelId="{F4743AE1-1ED8-4872-A2C8-3132E2A391EA}" srcId="{3F9EBDB9-D81A-4237-A299-13F8B1B65769}" destId="{5F334665-EF17-4332-B475-02EF41473C8C}" srcOrd="3" destOrd="0" parTransId="{2F938FFB-22C4-4C38-AD7F-252167A93035}" sibTransId="{1E06EC5E-9F73-4CDC-8C61-2BEAE377CF83}"/>
    <dgm:cxn modelId="{053F43EE-E1A2-4EE0-82F4-A61B2E9D2909}" type="presOf" srcId="{5F334665-EF17-4332-B475-02EF41473C8C}" destId="{A3EDEBF2-C6B4-4FCD-AF9B-0250D047F081}" srcOrd="0" destOrd="0" presId="urn:microsoft.com/office/officeart/2008/layout/LinedList"/>
    <dgm:cxn modelId="{3B993AF1-7947-4161-8263-B90B89AB9372}" srcId="{3F9EBDB9-D81A-4237-A299-13F8B1B65769}" destId="{9D71D4CE-EE51-44CA-AB8E-118F584DEA12}" srcOrd="1" destOrd="0" parTransId="{B961AFBA-F6E1-46CB-AA86-D5E362067E2B}" sibTransId="{875AA1AB-E3E4-4481-8108-2004C386D136}"/>
    <dgm:cxn modelId="{D7BCA6FD-F293-49D3-93A3-EEC1C1459597}" type="presOf" srcId="{3F9EBDB9-D81A-4237-A299-13F8B1B65769}" destId="{8760BECE-E329-40E7-B27C-FDA88C7B5C21}" srcOrd="0" destOrd="0" presId="urn:microsoft.com/office/officeart/2008/layout/LinedList"/>
    <dgm:cxn modelId="{D0D950B0-F461-4D1C-B81D-98E80550242F}" type="presParOf" srcId="{8760BECE-E329-40E7-B27C-FDA88C7B5C21}" destId="{54D14578-5C9B-4604-B169-4E6DE73E494C}" srcOrd="0" destOrd="0" presId="urn:microsoft.com/office/officeart/2008/layout/LinedList"/>
    <dgm:cxn modelId="{5AE0D996-0DCE-4980-83FF-1DDCB47E904D}" type="presParOf" srcId="{8760BECE-E329-40E7-B27C-FDA88C7B5C21}" destId="{BEB947B0-0D28-4CC9-B2CC-2C6ED784FC75}" srcOrd="1" destOrd="0" presId="urn:microsoft.com/office/officeart/2008/layout/LinedList"/>
    <dgm:cxn modelId="{DA708261-7B95-4BB7-BC6D-0E4F56F32066}" type="presParOf" srcId="{BEB947B0-0D28-4CC9-B2CC-2C6ED784FC75}" destId="{3CEFD17D-2BD2-47A8-878E-54B9933D6631}" srcOrd="0" destOrd="0" presId="urn:microsoft.com/office/officeart/2008/layout/LinedList"/>
    <dgm:cxn modelId="{4997B8B0-8995-455C-9E64-78BD69E61221}" type="presParOf" srcId="{BEB947B0-0D28-4CC9-B2CC-2C6ED784FC75}" destId="{63C1B7BB-5182-458F-8BF2-789FB6383B91}" srcOrd="1" destOrd="0" presId="urn:microsoft.com/office/officeart/2008/layout/LinedList"/>
    <dgm:cxn modelId="{3948B2E1-15FD-4DB0-9F7C-4BAB7EA13DCE}" type="presParOf" srcId="{8760BECE-E329-40E7-B27C-FDA88C7B5C21}" destId="{5DCA05E2-6AD0-4FE8-9146-6A0AD6353073}" srcOrd="2" destOrd="0" presId="urn:microsoft.com/office/officeart/2008/layout/LinedList"/>
    <dgm:cxn modelId="{B61294CB-0AE0-4F8B-8815-A3645C1FE268}" type="presParOf" srcId="{8760BECE-E329-40E7-B27C-FDA88C7B5C21}" destId="{1E0E7477-F636-46F6-B8AA-FCE98C90DF41}" srcOrd="3" destOrd="0" presId="urn:microsoft.com/office/officeart/2008/layout/LinedList"/>
    <dgm:cxn modelId="{2713773D-889B-4683-A27D-C22A28DEF543}" type="presParOf" srcId="{1E0E7477-F636-46F6-B8AA-FCE98C90DF41}" destId="{D54D13BD-8CDB-4D09-9D3A-A6F7796FFA59}" srcOrd="0" destOrd="0" presId="urn:microsoft.com/office/officeart/2008/layout/LinedList"/>
    <dgm:cxn modelId="{B68EC234-9399-405B-B4BD-22EC26A4BB94}" type="presParOf" srcId="{1E0E7477-F636-46F6-B8AA-FCE98C90DF41}" destId="{A5D3CC20-D588-47C0-A837-0C0E008FBB1C}" srcOrd="1" destOrd="0" presId="urn:microsoft.com/office/officeart/2008/layout/LinedList"/>
    <dgm:cxn modelId="{42C8BBB3-B19B-4AEF-A5AD-2FF8CFCC10E4}" type="presParOf" srcId="{8760BECE-E329-40E7-B27C-FDA88C7B5C21}" destId="{56090872-9B88-4B63-95EC-9ACBE30721CD}" srcOrd="4" destOrd="0" presId="urn:microsoft.com/office/officeart/2008/layout/LinedList"/>
    <dgm:cxn modelId="{0E138E73-5BBA-4B96-A6E7-8ED438D22792}" type="presParOf" srcId="{8760BECE-E329-40E7-B27C-FDA88C7B5C21}" destId="{B209AE26-92DD-4548-93FF-ED5A9F09DC78}" srcOrd="5" destOrd="0" presId="urn:microsoft.com/office/officeart/2008/layout/LinedList"/>
    <dgm:cxn modelId="{C51DD8B0-01CD-465C-9BF9-D84E90A72860}" type="presParOf" srcId="{B209AE26-92DD-4548-93FF-ED5A9F09DC78}" destId="{412BA219-05B9-45F5-BC5C-15549F03982E}" srcOrd="0" destOrd="0" presId="urn:microsoft.com/office/officeart/2008/layout/LinedList"/>
    <dgm:cxn modelId="{E5D62FEE-E275-46E6-BC84-BB8C429481BD}" type="presParOf" srcId="{B209AE26-92DD-4548-93FF-ED5A9F09DC78}" destId="{6F66B34C-1003-4ACD-BBC6-35F15E0DD7DD}" srcOrd="1" destOrd="0" presId="urn:microsoft.com/office/officeart/2008/layout/LinedList"/>
    <dgm:cxn modelId="{5A60F589-CC78-42BD-93F7-72E760590D82}" type="presParOf" srcId="{8760BECE-E329-40E7-B27C-FDA88C7B5C21}" destId="{A906DC73-3A0F-46EE-9791-7705B8D6FD13}" srcOrd="6" destOrd="0" presId="urn:microsoft.com/office/officeart/2008/layout/LinedList"/>
    <dgm:cxn modelId="{44F8F015-F2D5-4BFD-A7AF-B0B3A7AE4B51}" type="presParOf" srcId="{8760BECE-E329-40E7-B27C-FDA88C7B5C21}" destId="{5D9CD206-BE34-4B08-AAFF-4D694687B789}" srcOrd="7" destOrd="0" presId="urn:microsoft.com/office/officeart/2008/layout/LinedList"/>
    <dgm:cxn modelId="{841F59D3-0973-439A-9257-B6A4DE77D8B9}" type="presParOf" srcId="{5D9CD206-BE34-4B08-AAFF-4D694687B789}" destId="{A3EDEBF2-C6B4-4FCD-AF9B-0250D047F081}" srcOrd="0" destOrd="0" presId="urn:microsoft.com/office/officeart/2008/layout/LinedList"/>
    <dgm:cxn modelId="{D68DB7B4-46CB-4431-BC39-E306CF10A0E0}" type="presParOf" srcId="{5D9CD206-BE34-4B08-AAFF-4D694687B789}" destId="{F95D3ACA-4F29-44D4-A205-0756D1B288F9}" srcOrd="1" destOrd="0" presId="urn:microsoft.com/office/officeart/2008/layout/LinedList"/>
    <dgm:cxn modelId="{692719D9-1FCF-4A2E-94C6-543BE7D36355}" type="presParOf" srcId="{8760BECE-E329-40E7-B27C-FDA88C7B5C21}" destId="{7A02CF67-B786-4C2D-8628-4F09B3DAD4AF}" srcOrd="8" destOrd="0" presId="urn:microsoft.com/office/officeart/2008/layout/LinedList"/>
    <dgm:cxn modelId="{8E042226-53BF-46F3-A380-11BC8D426109}" type="presParOf" srcId="{8760BECE-E329-40E7-B27C-FDA88C7B5C21}" destId="{05014FFC-6106-49DB-AB46-E09CA9E0EE94}" srcOrd="9" destOrd="0" presId="urn:microsoft.com/office/officeart/2008/layout/LinedList"/>
    <dgm:cxn modelId="{36F7D6C3-9D65-496D-9E87-246BC27F643F}" type="presParOf" srcId="{05014FFC-6106-49DB-AB46-E09CA9E0EE94}" destId="{63883ABE-ABE0-40D1-AA2C-AB03210FE827}" srcOrd="0" destOrd="0" presId="urn:microsoft.com/office/officeart/2008/layout/LinedList"/>
    <dgm:cxn modelId="{920FB95D-942E-4D1B-9426-5B3E0497176D}" type="presParOf" srcId="{05014FFC-6106-49DB-AB46-E09CA9E0EE94}" destId="{62D66535-ED50-42C8-9965-AF01F43590D3}" srcOrd="1" destOrd="0" presId="urn:microsoft.com/office/officeart/2008/layout/LinedList"/>
    <dgm:cxn modelId="{CAA9A929-D376-4398-A645-46BE0C8E0A73}" type="presParOf" srcId="{8760BECE-E329-40E7-B27C-FDA88C7B5C21}" destId="{851B2CA0-3629-4EB2-95AB-41EB78FA3B79}" srcOrd="10" destOrd="0" presId="urn:microsoft.com/office/officeart/2008/layout/LinedList"/>
    <dgm:cxn modelId="{1C64BA74-44E3-4D71-88C6-7878496BCED1}" type="presParOf" srcId="{8760BECE-E329-40E7-B27C-FDA88C7B5C21}" destId="{16B26379-98E6-4168-827B-CC3F6C9C40B0}" srcOrd="11" destOrd="0" presId="urn:microsoft.com/office/officeart/2008/layout/LinedList"/>
    <dgm:cxn modelId="{FB7E1DEC-925D-4C26-B0A5-38BFD0849702}" type="presParOf" srcId="{16B26379-98E6-4168-827B-CC3F6C9C40B0}" destId="{C6AB591E-FE59-453F-A472-E745994C9E14}" srcOrd="0" destOrd="0" presId="urn:microsoft.com/office/officeart/2008/layout/LinedList"/>
    <dgm:cxn modelId="{4F8427C8-3601-4932-85CE-B460FFD0D537}" type="presParOf" srcId="{16B26379-98E6-4168-827B-CC3F6C9C40B0}" destId="{4B042A5B-50E8-4F7B-A6CC-240739264EC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A1789F-59E1-472A-AB4B-C3856069E5A5}" type="doc">
      <dgm:prSet loTypeId="urn:microsoft.com/office/officeart/2018/5/layout/IconLeafOutlineLabelList" loCatId="other" qsTypeId="urn:microsoft.com/office/officeart/2005/8/quickstyle/simple1" qsCatId="simple" csTypeId="urn:microsoft.com/office/officeart/2018/5/colors/Iconchunking_coloredoutline_colorful1" csCatId="colorful" phldr="1"/>
      <dgm:spPr/>
      <dgm:t>
        <a:bodyPr rtlCol="0"/>
        <a:lstStyle/>
        <a:p>
          <a:pPr rtl="0"/>
          <a:endParaRPr lang="en-US"/>
        </a:p>
      </dgm:t>
    </dgm:pt>
    <dgm:pt modelId="{1DF2D302-1C75-4F44-971A-89DAD54C775C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dirty="0"/>
            <a:t>Eficiencia</a:t>
          </a:r>
        </a:p>
      </dgm:t>
    </dgm:pt>
    <dgm:pt modelId="{11D3FAAD-0463-4F82-916E-27B4C12C687F}" type="parTrans" cxnId="{62856601-185D-4723-87D1-AADD4CB750B4}">
      <dgm:prSet/>
      <dgm:spPr/>
      <dgm:t>
        <a:bodyPr rtlCol="0"/>
        <a:lstStyle/>
        <a:p>
          <a:pPr rtl="0"/>
          <a:endParaRPr lang="es-ES" noProof="0" dirty="0"/>
        </a:p>
      </dgm:t>
    </dgm:pt>
    <dgm:pt modelId="{D4F16693-9DA3-48D6-B56C-49910C5D634C}" type="sibTrans" cxnId="{62856601-185D-4723-87D1-AADD4CB750B4}">
      <dgm:prSet/>
      <dgm:spPr/>
      <dgm:t>
        <a:bodyPr rtlCol="0"/>
        <a:lstStyle/>
        <a:p>
          <a:pPr rtl="0"/>
          <a:endParaRPr lang="es-ES" noProof="0" dirty="0"/>
        </a:p>
      </dgm:t>
    </dgm:pt>
    <dgm:pt modelId="{359C9BF5-BCB5-4E42-A87E-A37621CAD579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dirty="0"/>
            <a:t>Eficacia</a:t>
          </a:r>
        </a:p>
      </dgm:t>
    </dgm:pt>
    <dgm:pt modelId="{D38251A0-3795-43EE-8284-F5380A7B07E9}" type="parTrans" cxnId="{FEE27B29-81CC-4318-A16E-3E89D43D2807}">
      <dgm:prSet/>
      <dgm:spPr/>
      <dgm:t>
        <a:bodyPr rtlCol="0"/>
        <a:lstStyle/>
        <a:p>
          <a:pPr rtl="0"/>
          <a:endParaRPr lang="es-ES" noProof="0" dirty="0"/>
        </a:p>
      </dgm:t>
    </dgm:pt>
    <dgm:pt modelId="{7A7ECCA9-D7A3-4FE3-B824-4E149D473EC5}" type="sibTrans" cxnId="{FEE27B29-81CC-4318-A16E-3E89D43D2807}">
      <dgm:prSet/>
      <dgm:spPr/>
      <dgm:t>
        <a:bodyPr rtlCol="0"/>
        <a:lstStyle/>
        <a:p>
          <a:pPr rtl="0"/>
          <a:endParaRPr lang="es-ES" noProof="0" dirty="0"/>
        </a:p>
      </dgm:t>
    </dgm:pt>
    <dgm:pt modelId="{C74D94FA-8B44-4D50-A64B-ECFDD75E6EA6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dirty="0"/>
            <a:t>AGILIDAD / Flexibilidad </a:t>
          </a:r>
        </a:p>
      </dgm:t>
    </dgm:pt>
    <dgm:pt modelId="{C89CCE46-4A03-452C-AB77-2BCE98149E56}" type="parTrans" cxnId="{7D2C0319-9ABA-4B6E-BF2D-0E386E413C4D}">
      <dgm:prSet/>
      <dgm:spPr/>
      <dgm:t>
        <a:bodyPr rtlCol="0"/>
        <a:lstStyle/>
        <a:p>
          <a:pPr rtl="0"/>
          <a:endParaRPr lang="es-ES" noProof="0" dirty="0"/>
        </a:p>
      </dgm:t>
    </dgm:pt>
    <dgm:pt modelId="{6F9A8EE0-DF50-4238-8E4D-2B6334A07342}" type="sibTrans" cxnId="{7D2C0319-9ABA-4B6E-BF2D-0E386E413C4D}">
      <dgm:prSet/>
      <dgm:spPr/>
      <dgm:t>
        <a:bodyPr rtlCol="0"/>
        <a:lstStyle/>
        <a:p>
          <a:pPr rtl="0"/>
          <a:endParaRPr lang="es-ES" noProof="0" dirty="0"/>
        </a:p>
      </dgm:t>
    </dgm:pt>
    <dgm:pt modelId="{11AD8B0F-7E3F-44C0-95A5-BA5C4E16E386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dirty="0"/>
            <a:t>Satisfacción</a:t>
          </a:r>
        </a:p>
      </dgm:t>
    </dgm:pt>
    <dgm:pt modelId="{177592EA-540A-44FD-927E-EBA5198A132C}" type="parTrans" cxnId="{3A578038-A684-48EE-BD90-DD8B33D1C481}">
      <dgm:prSet/>
      <dgm:spPr/>
      <dgm:t>
        <a:bodyPr/>
        <a:lstStyle/>
        <a:p>
          <a:endParaRPr lang="es-CR"/>
        </a:p>
      </dgm:t>
    </dgm:pt>
    <dgm:pt modelId="{3CE9C9A3-8B81-423A-99FF-F625BA48F218}" type="sibTrans" cxnId="{3A578038-A684-48EE-BD90-DD8B33D1C481}">
      <dgm:prSet/>
      <dgm:spPr/>
      <dgm:t>
        <a:bodyPr/>
        <a:lstStyle/>
        <a:p>
          <a:endParaRPr lang="es-CR"/>
        </a:p>
      </dgm:t>
    </dgm:pt>
    <dgm:pt modelId="{C04D4B19-A3C1-499B-82B0-8E7FE9AF5178}" type="pres">
      <dgm:prSet presAssocID="{92A1789F-59E1-472A-AB4B-C3856069E5A5}" presName="root" presStyleCnt="0">
        <dgm:presLayoutVars>
          <dgm:dir/>
          <dgm:resizeHandles val="exact"/>
        </dgm:presLayoutVars>
      </dgm:prSet>
      <dgm:spPr/>
    </dgm:pt>
    <dgm:pt modelId="{DD9B2CAD-98F6-4324-9676-968576DC423C}" type="pres">
      <dgm:prSet presAssocID="{1DF2D302-1C75-4F44-971A-89DAD54C775C}" presName="compNode" presStyleCnt="0"/>
      <dgm:spPr/>
    </dgm:pt>
    <dgm:pt modelId="{86504349-D895-4762-975A-69454000B659}" type="pres">
      <dgm:prSet presAssocID="{1DF2D302-1C75-4F44-971A-89DAD54C775C}" presName="iconBgRect" presStyleLbl="trAlignAcc1" presStyleIdx="0" presStyleCnt="4"/>
      <dgm:spPr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DAA9C2D5-E0AF-44C4-AA43-03D98BC88726}" type="pres">
      <dgm:prSet presAssocID="{1DF2D302-1C75-4F44-971A-89DAD54C775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das"/>
        </a:ext>
      </dgm:extLst>
    </dgm:pt>
    <dgm:pt modelId="{B3948778-9179-46EA-957D-6C7A38EF81C1}" type="pres">
      <dgm:prSet presAssocID="{1DF2D302-1C75-4F44-971A-89DAD54C775C}" presName="spaceRect" presStyleCnt="0"/>
      <dgm:spPr/>
    </dgm:pt>
    <dgm:pt modelId="{4379C661-DE23-4F1C-833B-E90DAE3B3E08}" type="pres">
      <dgm:prSet presAssocID="{1DF2D302-1C75-4F44-971A-89DAD54C775C}" presName="textRect" presStyleLbl="revTx" presStyleIdx="0" presStyleCnt="4">
        <dgm:presLayoutVars>
          <dgm:chMax val="1"/>
          <dgm:chPref val="1"/>
        </dgm:presLayoutVars>
      </dgm:prSet>
      <dgm:spPr/>
    </dgm:pt>
    <dgm:pt modelId="{866C24E2-6B51-47B0-9C09-4B4B78B6710A}" type="pres">
      <dgm:prSet presAssocID="{D4F16693-9DA3-48D6-B56C-49910C5D634C}" presName="sibTrans" presStyleCnt="0"/>
      <dgm:spPr/>
    </dgm:pt>
    <dgm:pt modelId="{C38ED55A-FF81-494E-AFB4-5E4753E62D1E}" type="pres">
      <dgm:prSet presAssocID="{359C9BF5-BCB5-4E42-A87E-A37621CAD579}" presName="compNode" presStyleCnt="0"/>
      <dgm:spPr/>
    </dgm:pt>
    <dgm:pt modelId="{67577FE9-4C04-467C-9D18-D4DE87D4DE14}" type="pres">
      <dgm:prSet presAssocID="{359C9BF5-BCB5-4E42-A87E-A37621CAD579}" presName="iconBgRect" presStyleLbl="trAlignAcc1" presStyleIdx="1" presStyleCnt="4"/>
      <dgm:spPr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F79CBFD4-DC0A-4969-92C4-C7B9686ACE6A}" type="pres">
      <dgm:prSet presAssocID="{359C9BF5-BCB5-4E42-A87E-A37621CAD57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onómetro"/>
        </a:ext>
      </dgm:extLst>
    </dgm:pt>
    <dgm:pt modelId="{D1E0128A-CBA8-40EB-8AC9-0B631D352626}" type="pres">
      <dgm:prSet presAssocID="{359C9BF5-BCB5-4E42-A87E-A37621CAD579}" presName="spaceRect" presStyleCnt="0"/>
      <dgm:spPr/>
    </dgm:pt>
    <dgm:pt modelId="{BFC99E90-DC39-4CD3-8818-7916D482EC7D}" type="pres">
      <dgm:prSet presAssocID="{359C9BF5-BCB5-4E42-A87E-A37621CAD579}" presName="textRect" presStyleLbl="revTx" presStyleIdx="1" presStyleCnt="4">
        <dgm:presLayoutVars>
          <dgm:chMax val="1"/>
          <dgm:chPref val="1"/>
        </dgm:presLayoutVars>
      </dgm:prSet>
      <dgm:spPr/>
    </dgm:pt>
    <dgm:pt modelId="{F2CFE6C6-0544-43C1-8B41-AC347E4D336B}" type="pres">
      <dgm:prSet presAssocID="{7A7ECCA9-D7A3-4FE3-B824-4E149D473EC5}" presName="sibTrans" presStyleCnt="0"/>
      <dgm:spPr/>
    </dgm:pt>
    <dgm:pt modelId="{D51FD768-0147-4D00-BCB7-E2A6D97D57F2}" type="pres">
      <dgm:prSet presAssocID="{C74D94FA-8B44-4D50-A64B-ECFDD75E6EA6}" presName="compNode" presStyleCnt="0"/>
      <dgm:spPr/>
    </dgm:pt>
    <dgm:pt modelId="{C7AE699B-DEDF-4849-9BAB-0F114C233F0B}" type="pres">
      <dgm:prSet presAssocID="{C74D94FA-8B44-4D50-A64B-ECFDD75E6EA6}" presName="iconBgRect" presStyleLbl="trAlignAcc1" presStyleIdx="2" presStyleCnt="4"/>
      <dgm:spPr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9536CDB1-E6B7-4446-86C3-A02F282DC83D}" type="pres">
      <dgm:prSet presAssocID="{C74D94FA-8B44-4D50-A64B-ECFDD75E6EA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ala de juntas"/>
        </a:ext>
      </dgm:extLst>
    </dgm:pt>
    <dgm:pt modelId="{46977651-374F-4B47-B906-05D4EB83A76F}" type="pres">
      <dgm:prSet presAssocID="{C74D94FA-8B44-4D50-A64B-ECFDD75E6EA6}" presName="spaceRect" presStyleCnt="0"/>
      <dgm:spPr/>
    </dgm:pt>
    <dgm:pt modelId="{EA32F607-B48B-4485-97AF-932883E3EE3A}" type="pres">
      <dgm:prSet presAssocID="{C74D94FA-8B44-4D50-A64B-ECFDD75E6EA6}" presName="textRect" presStyleLbl="revTx" presStyleIdx="2" presStyleCnt="4">
        <dgm:presLayoutVars>
          <dgm:chMax val="1"/>
          <dgm:chPref val="1"/>
        </dgm:presLayoutVars>
      </dgm:prSet>
      <dgm:spPr/>
    </dgm:pt>
    <dgm:pt modelId="{D735032D-2529-4D5B-8B2E-86CBFA996702}" type="pres">
      <dgm:prSet presAssocID="{6F9A8EE0-DF50-4238-8E4D-2B6334A07342}" presName="sibTrans" presStyleCnt="0"/>
      <dgm:spPr/>
    </dgm:pt>
    <dgm:pt modelId="{6727AE52-339E-4455-8DD6-B6A75B5DEEC7}" type="pres">
      <dgm:prSet presAssocID="{11AD8B0F-7E3F-44C0-95A5-BA5C4E16E386}" presName="compNode" presStyleCnt="0"/>
      <dgm:spPr/>
    </dgm:pt>
    <dgm:pt modelId="{918BDDA9-BE5F-44FC-B2FA-FFDD7042DFBB}" type="pres">
      <dgm:prSet presAssocID="{11AD8B0F-7E3F-44C0-95A5-BA5C4E16E386}" presName="iconBgRect" presStyleLbl="trAlignAcc1" presStyleIdx="3" presStyleCnt="4"/>
      <dgm:spPr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D75EC390-4C8C-4BF3-B543-47520E54DE49}" type="pres">
      <dgm:prSet presAssocID="{11AD8B0F-7E3F-44C0-95A5-BA5C4E16E38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dio"/>
        </a:ext>
      </dgm:extLst>
    </dgm:pt>
    <dgm:pt modelId="{8BC6099F-4239-4AE1-ACB0-5F69AC89B524}" type="pres">
      <dgm:prSet presAssocID="{11AD8B0F-7E3F-44C0-95A5-BA5C4E16E386}" presName="spaceRect" presStyleCnt="0"/>
      <dgm:spPr/>
    </dgm:pt>
    <dgm:pt modelId="{6652043A-21E8-4E43-A13D-3A815FE3342A}" type="pres">
      <dgm:prSet presAssocID="{11AD8B0F-7E3F-44C0-95A5-BA5C4E16E386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2856601-185D-4723-87D1-AADD4CB750B4}" srcId="{92A1789F-59E1-472A-AB4B-C3856069E5A5}" destId="{1DF2D302-1C75-4F44-971A-89DAD54C775C}" srcOrd="0" destOrd="0" parTransId="{11D3FAAD-0463-4F82-916E-27B4C12C687F}" sibTransId="{D4F16693-9DA3-48D6-B56C-49910C5D634C}"/>
    <dgm:cxn modelId="{7D2C0319-9ABA-4B6E-BF2D-0E386E413C4D}" srcId="{92A1789F-59E1-472A-AB4B-C3856069E5A5}" destId="{C74D94FA-8B44-4D50-A64B-ECFDD75E6EA6}" srcOrd="2" destOrd="0" parTransId="{C89CCE46-4A03-452C-AB77-2BCE98149E56}" sibTransId="{6F9A8EE0-DF50-4238-8E4D-2B6334A07342}"/>
    <dgm:cxn modelId="{FEE27B29-81CC-4318-A16E-3E89D43D2807}" srcId="{92A1789F-59E1-472A-AB4B-C3856069E5A5}" destId="{359C9BF5-BCB5-4E42-A87E-A37621CAD579}" srcOrd="1" destOrd="0" parTransId="{D38251A0-3795-43EE-8284-F5380A7B07E9}" sibTransId="{7A7ECCA9-D7A3-4FE3-B824-4E149D473EC5}"/>
    <dgm:cxn modelId="{6B16702D-2D71-4D07-86FA-0DC2B6F1ACFA}" type="presOf" srcId="{1DF2D302-1C75-4F44-971A-89DAD54C775C}" destId="{4379C661-DE23-4F1C-833B-E90DAE3B3E08}" srcOrd="0" destOrd="0" presId="urn:microsoft.com/office/officeart/2018/5/layout/IconLeafOutlineLabelList"/>
    <dgm:cxn modelId="{3A578038-A684-48EE-BD90-DD8B33D1C481}" srcId="{92A1789F-59E1-472A-AB4B-C3856069E5A5}" destId="{11AD8B0F-7E3F-44C0-95A5-BA5C4E16E386}" srcOrd="3" destOrd="0" parTransId="{177592EA-540A-44FD-927E-EBA5198A132C}" sibTransId="{3CE9C9A3-8B81-423A-99FF-F625BA48F218}"/>
    <dgm:cxn modelId="{43839781-5DA2-4231-9148-A89300109096}" type="presOf" srcId="{359C9BF5-BCB5-4E42-A87E-A37621CAD579}" destId="{BFC99E90-DC39-4CD3-8818-7916D482EC7D}" srcOrd="0" destOrd="0" presId="urn:microsoft.com/office/officeart/2018/5/layout/IconLeafOutlineLabelList"/>
    <dgm:cxn modelId="{482DC786-FDC5-4D56-8446-F0BDDD9311E7}" type="presOf" srcId="{11AD8B0F-7E3F-44C0-95A5-BA5C4E16E386}" destId="{6652043A-21E8-4E43-A13D-3A815FE3342A}" srcOrd="0" destOrd="0" presId="urn:microsoft.com/office/officeart/2018/5/layout/IconLeafOutlineLabelList"/>
    <dgm:cxn modelId="{14AF6B8A-2A0A-4A2C-A372-2BDFF172E0B7}" type="presOf" srcId="{92A1789F-59E1-472A-AB4B-C3856069E5A5}" destId="{C04D4B19-A3C1-499B-82B0-8E7FE9AF5178}" srcOrd="0" destOrd="0" presId="urn:microsoft.com/office/officeart/2018/5/layout/IconLeafOutlineLabelList"/>
    <dgm:cxn modelId="{7B49AFDE-45A1-44CA-9567-5172F89B6A9B}" type="presOf" srcId="{C74D94FA-8B44-4D50-A64B-ECFDD75E6EA6}" destId="{EA32F607-B48B-4485-97AF-932883E3EE3A}" srcOrd="0" destOrd="0" presId="urn:microsoft.com/office/officeart/2018/5/layout/IconLeafOutlineLabelList"/>
    <dgm:cxn modelId="{DF5E460B-E1EC-481E-9361-21BC0FCC0653}" type="presParOf" srcId="{C04D4B19-A3C1-499B-82B0-8E7FE9AF5178}" destId="{DD9B2CAD-98F6-4324-9676-968576DC423C}" srcOrd="0" destOrd="0" presId="urn:microsoft.com/office/officeart/2018/5/layout/IconLeafOutlineLabelList"/>
    <dgm:cxn modelId="{B188C551-7A37-46E6-9AC2-611A7A7CA525}" type="presParOf" srcId="{DD9B2CAD-98F6-4324-9676-968576DC423C}" destId="{86504349-D895-4762-975A-69454000B659}" srcOrd="0" destOrd="0" presId="urn:microsoft.com/office/officeart/2018/5/layout/IconLeafOutlineLabelList"/>
    <dgm:cxn modelId="{C7E5C2AB-CABC-40EB-B78A-D049FAEBE60F}" type="presParOf" srcId="{DD9B2CAD-98F6-4324-9676-968576DC423C}" destId="{DAA9C2D5-E0AF-44C4-AA43-03D98BC88726}" srcOrd="1" destOrd="0" presId="urn:microsoft.com/office/officeart/2018/5/layout/IconLeafOutlineLabelList"/>
    <dgm:cxn modelId="{8B0AD19A-BFFE-4663-B619-5C8A56570C63}" type="presParOf" srcId="{DD9B2CAD-98F6-4324-9676-968576DC423C}" destId="{B3948778-9179-46EA-957D-6C7A38EF81C1}" srcOrd="2" destOrd="0" presId="urn:microsoft.com/office/officeart/2018/5/layout/IconLeafOutlineLabelList"/>
    <dgm:cxn modelId="{778DCD2F-D71D-423C-8238-33787C64427A}" type="presParOf" srcId="{DD9B2CAD-98F6-4324-9676-968576DC423C}" destId="{4379C661-DE23-4F1C-833B-E90DAE3B3E08}" srcOrd="3" destOrd="0" presId="urn:microsoft.com/office/officeart/2018/5/layout/IconLeafOutlineLabelList"/>
    <dgm:cxn modelId="{6CEE96C5-7963-4766-9ABF-0E614A3CD2ED}" type="presParOf" srcId="{C04D4B19-A3C1-499B-82B0-8E7FE9AF5178}" destId="{866C24E2-6B51-47B0-9C09-4B4B78B6710A}" srcOrd="1" destOrd="0" presId="urn:microsoft.com/office/officeart/2018/5/layout/IconLeafOutlineLabelList"/>
    <dgm:cxn modelId="{1FBA4ED5-E71B-4216-8899-0AD2EBA10FC3}" type="presParOf" srcId="{C04D4B19-A3C1-499B-82B0-8E7FE9AF5178}" destId="{C38ED55A-FF81-494E-AFB4-5E4753E62D1E}" srcOrd="2" destOrd="0" presId="urn:microsoft.com/office/officeart/2018/5/layout/IconLeafOutlineLabelList"/>
    <dgm:cxn modelId="{BF7A9841-98A2-4E95-98E9-530D47E89475}" type="presParOf" srcId="{C38ED55A-FF81-494E-AFB4-5E4753E62D1E}" destId="{67577FE9-4C04-467C-9D18-D4DE87D4DE14}" srcOrd="0" destOrd="0" presId="urn:microsoft.com/office/officeart/2018/5/layout/IconLeafOutlineLabelList"/>
    <dgm:cxn modelId="{9454315F-48F7-4568-8C03-AC61EBD79730}" type="presParOf" srcId="{C38ED55A-FF81-494E-AFB4-5E4753E62D1E}" destId="{F79CBFD4-DC0A-4969-92C4-C7B9686ACE6A}" srcOrd="1" destOrd="0" presId="urn:microsoft.com/office/officeart/2018/5/layout/IconLeafOutlineLabelList"/>
    <dgm:cxn modelId="{ED877EAD-FA92-4954-8537-154C00CE89DB}" type="presParOf" srcId="{C38ED55A-FF81-494E-AFB4-5E4753E62D1E}" destId="{D1E0128A-CBA8-40EB-8AC9-0B631D352626}" srcOrd="2" destOrd="0" presId="urn:microsoft.com/office/officeart/2018/5/layout/IconLeafOutlineLabelList"/>
    <dgm:cxn modelId="{F557EE51-C50C-4DCD-AD3D-80678E80212D}" type="presParOf" srcId="{C38ED55A-FF81-494E-AFB4-5E4753E62D1E}" destId="{BFC99E90-DC39-4CD3-8818-7916D482EC7D}" srcOrd="3" destOrd="0" presId="urn:microsoft.com/office/officeart/2018/5/layout/IconLeafOutlineLabelList"/>
    <dgm:cxn modelId="{07DBF16B-3865-4BE7-83F3-752A2C9BD7E2}" type="presParOf" srcId="{C04D4B19-A3C1-499B-82B0-8E7FE9AF5178}" destId="{F2CFE6C6-0544-43C1-8B41-AC347E4D336B}" srcOrd="3" destOrd="0" presId="urn:microsoft.com/office/officeart/2018/5/layout/IconLeafOutlineLabelList"/>
    <dgm:cxn modelId="{81578B15-D74A-46F6-8A68-46660C27FEFE}" type="presParOf" srcId="{C04D4B19-A3C1-499B-82B0-8E7FE9AF5178}" destId="{D51FD768-0147-4D00-BCB7-E2A6D97D57F2}" srcOrd="4" destOrd="0" presId="urn:microsoft.com/office/officeart/2018/5/layout/IconLeafOutlineLabelList"/>
    <dgm:cxn modelId="{86E7877E-B84F-4308-AA72-F9C1CE479AFB}" type="presParOf" srcId="{D51FD768-0147-4D00-BCB7-E2A6D97D57F2}" destId="{C7AE699B-DEDF-4849-9BAB-0F114C233F0B}" srcOrd="0" destOrd="0" presId="urn:microsoft.com/office/officeart/2018/5/layout/IconLeafOutlineLabelList"/>
    <dgm:cxn modelId="{A597B4D3-F168-4301-8527-BC709CE3ED0D}" type="presParOf" srcId="{D51FD768-0147-4D00-BCB7-E2A6D97D57F2}" destId="{9536CDB1-E6B7-4446-86C3-A02F282DC83D}" srcOrd="1" destOrd="0" presId="urn:microsoft.com/office/officeart/2018/5/layout/IconLeafOutlineLabelList"/>
    <dgm:cxn modelId="{C841177A-DBF7-48C7-8C84-60DE95A5B4AC}" type="presParOf" srcId="{D51FD768-0147-4D00-BCB7-E2A6D97D57F2}" destId="{46977651-374F-4B47-B906-05D4EB83A76F}" srcOrd="2" destOrd="0" presId="urn:microsoft.com/office/officeart/2018/5/layout/IconLeafOutlineLabelList"/>
    <dgm:cxn modelId="{C83C32D7-B3CE-4EA3-86E0-34F537027A80}" type="presParOf" srcId="{D51FD768-0147-4D00-BCB7-E2A6D97D57F2}" destId="{EA32F607-B48B-4485-97AF-932883E3EE3A}" srcOrd="3" destOrd="0" presId="urn:microsoft.com/office/officeart/2018/5/layout/IconLeafOutlineLabelList"/>
    <dgm:cxn modelId="{5614400A-3AAF-49E0-AA04-42767235E64E}" type="presParOf" srcId="{C04D4B19-A3C1-499B-82B0-8E7FE9AF5178}" destId="{D735032D-2529-4D5B-8B2E-86CBFA996702}" srcOrd="5" destOrd="0" presId="urn:microsoft.com/office/officeart/2018/5/layout/IconLeafOutlineLabelList"/>
    <dgm:cxn modelId="{E967BB03-FCE3-49F0-AB1E-A75454E36A38}" type="presParOf" srcId="{C04D4B19-A3C1-499B-82B0-8E7FE9AF5178}" destId="{6727AE52-339E-4455-8DD6-B6A75B5DEEC7}" srcOrd="6" destOrd="0" presId="urn:microsoft.com/office/officeart/2018/5/layout/IconLeafOutlineLabelList"/>
    <dgm:cxn modelId="{0A949381-F1A2-47B0-8455-D3A59B1220CB}" type="presParOf" srcId="{6727AE52-339E-4455-8DD6-B6A75B5DEEC7}" destId="{918BDDA9-BE5F-44FC-B2FA-FFDD7042DFBB}" srcOrd="0" destOrd="0" presId="urn:microsoft.com/office/officeart/2018/5/layout/IconLeafOutlineLabelList"/>
    <dgm:cxn modelId="{A41B7696-5DD0-496C-944D-C524344F9AA3}" type="presParOf" srcId="{6727AE52-339E-4455-8DD6-B6A75B5DEEC7}" destId="{D75EC390-4C8C-4BF3-B543-47520E54DE49}" srcOrd="1" destOrd="0" presId="urn:microsoft.com/office/officeart/2018/5/layout/IconLeafOutlineLabelList"/>
    <dgm:cxn modelId="{F445A10C-8B8E-4C0B-BEE3-203950053784}" type="presParOf" srcId="{6727AE52-339E-4455-8DD6-B6A75B5DEEC7}" destId="{8BC6099F-4239-4AE1-ACB0-5F69AC89B524}" srcOrd="2" destOrd="0" presId="urn:microsoft.com/office/officeart/2018/5/layout/IconLeafOutlineLabelList"/>
    <dgm:cxn modelId="{FB26FF14-C5DB-4F76-937B-805E8500E1AA}" type="presParOf" srcId="{6727AE52-339E-4455-8DD6-B6A75B5DEEC7}" destId="{6652043A-21E8-4E43-A13D-3A815FE3342A}" srcOrd="3" destOrd="0" presId="urn:microsoft.com/office/officeart/2018/5/layout/IconLeafOutlin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A1789F-59E1-472A-AB4B-C3856069E5A5}" type="doc">
      <dgm:prSet loTypeId="urn:microsoft.com/office/officeart/2018/5/layout/IconLeafOutlineLabelList" loCatId="other" qsTypeId="urn:microsoft.com/office/officeart/2005/8/quickstyle/simple1" qsCatId="simple" csTypeId="urn:microsoft.com/office/officeart/2005/8/colors/colorful1" csCatId="colorful" phldr="1"/>
      <dgm:spPr/>
      <dgm:t>
        <a:bodyPr rtlCol="0"/>
        <a:lstStyle/>
        <a:p>
          <a:pPr rtl="0"/>
          <a:endParaRPr lang="en-US"/>
        </a:p>
      </dgm:t>
    </dgm:pt>
    <dgm:pt modelId="{1DF2D302-1C75-4F44-971A-89DAD54C775C}">
      <dgm:prSet custT="1"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sz="1500" noProof="0" dirty="0"/>
            <a:t>Monitoreo</a:t>
          </a:r>
        </a:p>
      </dgm:t>
    </dgm:pt>
    <dgm:pt modelId="{11D3FAAD-0463-4F82-916E-27B4C12C687F}" type="parTrans" cxnId="{62856601-185D-4723-87D1-AADD4CB750B4}">
      <dgm:prSet/>
      <dgm:spPr/>
      <dgm:t>
        <a:bodyPr rtlCol="0"/>
        <a:lstStyle/>
        <a:p>
          <a:pPr rtl="0"/>
          <a:endParaRPr lang="es-ES" noProof="0" dirty="0"/>
        </a:p>
      </dgm:t>
    </dgm:pt>
    <dgm:pt modelId="{D4F16693-9DA3-48D6-B56C-49910C5D634C}" type="sibTrans" cxnId="{62856601-185D-4723-87D1-AADD4CB750B4}">
      <dgm:prSet/>
      <dgm:spPr/>
      <dgm:t>
        <a:bodyPr rtlCol="0"/>
        <a:lstStyle/>
        <a:p>
          <a:pPr rtl="0"/>
          <a:endParaRPr lang="es-ES" noProof="0" dirty="0"/>
        </a:p>
      </dgm:t>
    </dgm:pt>
    <dgm:pt modelId="{359C9BF5-BCB5-4E42-A87E-A37621CAD579}">
      <dgm:prSet custT="1"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sz="1500" noProof="0" dirty="0"/>
            <a:t>Identificación </a:t>
          </a:r>
          <a:br>
            <a:rPr lang="es-ES" sz="1500" noProof="0" dirty="0"/>
          </a:br>
          <a:r>
            <a:rPr lang="es-ES" sz="1500" noProof="0" dirty="0"/>
            <a:t>de Riesgos</a:t>
          </a:r>
        </a:p>
      </dgm:t>
    </dgm:pt>
    <dgm:pt modelId="{D38251A0-3795-43EE-8284-F5380A7B07E9}" type="parTrans" cxnId="{FEE27B29-81CC-4318-A16E-3E89D43D2807}">
      <dgm:prSet/>
      <dgm:spPr/>
      <dgm:t>
        <a:bodyPr rtlCol="0"/>
        <a:lstStyle/>
        <a:p>
          <a:pPr rtl="0"/>
          <a:endParaRPr lang="es-ES" noProof="0" dirty="0"/>
        </a:p>
      </dgm:t>
    </dgm:pt>
    <dgm:pt modelId="{7A7ECCA9-D7A3-4FE3-B824-4E149D473EC5}" type="sibTrans" cxnId="{FEE27B29-81CC-4318-A16E-3E89D43D2807}">
      <dgm:prSet/>
      <dgm:spPr/>
      <dgm:t>
        <a:bodyPr rtlCol="0"/>
        <a:lstStyle/>
        <a:p>
          <a:pPr rtl="0"/>
          <a:endParaRPr lang="es-ES" noProof="0" dirty="0"/>
        </a:p>
      </dgm:t>
    </dgm:pt>
    <dgm:pt modelId="{E90FEA35-E0FE-4F56-8750-0E6ED6A06D12}">
      <dgm:prSet custT="1"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sz="1500" i="1" noProof="0" dirty="0"/>
            <a:t>Actualización Tecnológica</a:t>
          </a:r>
        </a:p>
      </dgm:t>
    </dgm:pt>
    <dgm:pt modelId="{0CB682D6-C08A-4619-876D-5576B233E9A1}" type="parTrans" cxnId="{6A0F3711-D620-435A-94F4-F4D4073D2C54}">
      <dgm:prSet/>
      <dgm:spPr/>
      <dgm:t>
        <a:bodyPr/>
        <a:lstStyle/>
        <a:p>
          <a:endParaRPr lang="es-CR"/>
        </a:p>
      </dgm:t>
    </dgm:pt>
    <dgm:pt modelId="{50BEDAD0-5F0E-4AFB-B07C-AC6732BDB352}" type="sibTrans" cxnId="{6A0F3711-D620-435A-94F4-F4D4073D2C54}">
      <dgm:prSet/>
      <dgm:spPr/>
      <dgm:t>
        <a:bodyPr/>
        <a:lstStyle/>
        <a:p>
          <a:endParaRPr lang="es-CR"/>
        </a:p>
      </dgm:t>
    </dgm:pt>
    <dgm:pt modelId="{C04D4B19-A3C1-499B-82B0-8E7FE9AF5178}" type="pres">
      <dgm:prSet presAssocID="{92A1789F-59E1-472A-AB4B-C3856069E5A5}" presName="root" presStyleCnt="0">
        <dgm:presLayoutVars>
          <dgm:dir/>
          <dgm:resizeHandles val="exact"/>
        </dgm:presLayoutVars>
      </dgm:prSet>
      <dgm:spPr/>
    </dgm:pt>
    <dgm:pt modelId="{DD9B2CAD-98F6-4324-9676-968576DC423C}" type="pres">
      <dgm:prSet presAssocID="{1DF2D302-1C75-4F44-971A-89DAD54C775C}" presName="compNode" presStyleCnt="0"/>
      <dgm:spPr/>
    </dgm:pt>
    <dgm:pt modelId="{86504349-D895-4762-975A-69454000B659}" type="pres">
      <dgm:prSet presAssocID="{1DF2D302-1C75-4F44-971A-89DAD54C775C}" presName="iconBgRect" presStyleLbl="trAlignAcc1" presStyleIdx="0" presStyleCnt="3"/>
      <dgm:spPr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DAA9C2D5-E0AF-44C4-AA43-03D98BC88726}" type="pres">
      <dgm:prSet presAssocID="{1DF2D302-1C75-4F44-971A-89DAD54C775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ndencia descendente en gráfico de barras"/>
        </a:ext>
      </dgm:extLst>
    </dgm:pt>
    <dgm:pt modelId="{B3948778-9179-46EA-957D-6C7A38EF81C1}" type="pres">
      <dgm:prSet presAssocID="{1DF2D302-1C75-4F44-971A-89DAD54C775C}" presName="spaceRect" presStyleCnt="0"/>
      <dgm:spPr/>
    </dgm:pt>
    <dgm:pt modelId="{4379C661-DE23-4F1C-833B-E90DAE3B3E08}" type="pres">
      <dgm:prSet presAssocID="{1DF2D302-1C75-4F44-971A-89DAD54C775C}" presName="textRect" presStyleLbl="revTx" presStyleIdx="0" presStyleCnt="3">
        <dgm:presLayoutVars>
          <dgm:chMax val="1"/>
          <dgm:chPref val="1"/>
        </dgm:presLayoutVars>
      </dgm:prSet>
      <dgm:spPr/>
    </dgm:pt>
    <dgm:pt modelId="{866C24E2-6B51-47B0-9C09-4B4B78B6710A}" type="pres">
      <dgm:prSet presAssocID="{D4F16693-9DA3-48D6-B56C-49910C5D634C}" presName="sibTrans" presStyleCnt="0"/>
      <dgm:spPr/>
    </dgm:pt>
    <dgm:pt modelId="{C38ED55A-FF81-494E-AFB4-5E4753E62D1E}" type="pres">
      <dgm:prSet presAssocID="{359C9BF5-BCB5-4E42-A87E-A37621CAD579}" presName="compNode" presStyleCnt="0"/>
      <dgm:spPr/>
    </dgm:pt>
    <dgm:pt modelId="{67577FE9-4C04-467C-9D18-D4DE87D4DE14}" type="pres">
      <dgm:prSet presAssocID="{359C9BF5-BCB5-4E42-A87E-A37621CAD579}" presName="iconBgRect" presStyleLbl="trAlignAcc1" presStyleIdx="1" presStyleCnt="3"/>
      <dgm:spPr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F79CBFD4-DC0A-4969-92C4-C7B9686ACE6A}" type="pres">
      <dgm:prSet presAssocID="{359C9BF5-BCB5-4E42-A87E-A37621CAD57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dvertencia"/>
        </a:ext>
      </dgm:extLst>
    </dgm:pt>
    <dgm:pt modelId="{D1E0128A-CBA8-40EB-8AC9-0B631D352626}" type="pres">
      <dgm:prSet presAssocID="{359C9BF5-BCB5-4E42-A87E-A37621CAD579}" presName="spaceRect" presStyleCnt="0"/>
      <dgm:spPr/>
    </dgm:pt>
    <dgm:pt modelId="{BFC99E90-DC39-4CD3-8818-7916D482EC7D}" type="pres">
      <dgm:prSet presAssocID="{359C9BF5-BCB5-4E42-A87E-A37621CAD579}" presName="textRect" presStyleLbl="revTx" presStyleIdx="1" presStyleCnt="3" custScaleX="182155">
        <dgm:presLayoutVars>
          <dgm:chMax val="1"/>
          <dgm:chPref val="1"/>
        </dgm:presLayoutVars>
      </dgm:prSet>
      <dgm:spPr/>
    </dgm:pt>
    <dgm:pt modelId="{8E4FD3FE-B354-4F38-AB0F-D102BC6EAF29}" type="pres">
      <dgm:prSet presAssocID="{7A7ECCA9-D7A3-4FE3-B824-4E149D473EC5}" presName="sibTrans" presStyleCnt="0"/>
      <dgm:spPr/>
    </dgm:pt>
    <dgm:pt modelId="{E5A033FA-5317-499F-AA1D-A83EA7D35C10}" type="pres">
      <dgm:prSet presAssocID="{E90FEA35-E0FE-4F56-8750-0E6ED6A06D12}" presName="compNode" presStyleCnt="0"/>
      <dgm:spPr/>
    </dgm:pt>
    <dgm:pt modelId="{D5672123-D193-4BFC-873F-32EE1BD3BDDA}" type="pres">
      <dgm:prSet presAssocID="{E90FEA35-E0FE-4F56-8750-0E6ED6A06D12}" presName="iconBgRect" presStyleLbl="trAlignAcc1" presStyleIdx="2" presStyleCnt="3"/>
      <dgm:spPr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8586040F-5CBE-4955-B827-1D582E05E1F4}" type="pres">
      <dgm:prSet presAssocID="{E90FEA35-E0FE-4F56-8750-0E6ED6A06D1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hete"/>
        </a:ext>
      </dgm:extLst>
    </dgm:pt>
    <dgm:pt modelId="{2AAFB0AE-0020-48AE-831C-9117739B3AE0}" type="pres">
      <dgm:prSet presAssocID="{E90FEA35-E0FE-4F56-8750-0E6ED6A06D12}" presName="spaceRect" presStyleCnt="0"/>
      <dgm:spPr/>
    </dgm:pt>
    <dgm:pt modelId="{A9398D75-4404-4325-91E2-73B8EFF40337}" type="pres">
      <dgm:prSet presAssocID="{E90FEA35-E0FE-4F56-8750-0E6ED6A06D12}" presName="textRect" presStyleLbl="revTx" presStyleIdx="2" presStyleCnt="3" custScaleX="123789">
        <dgm:presLayoutVars>
          <dgm:chMax val="1"/>
          <dgm:chPref val="1"/>
        </dgm:presLayoutVars>
      </dgm:prSet>
      <dgm:spPr/>
    </dgm:pt>
  </dgm:ptLst>
  <dgm:cxnLst>
    <dgm:cxn modelId="{62856601-185D-4723-87D1-AADD4CB750B4}" srcId="{92A1789F-59E1-472A-AB4B-C3856069E5A5}" destId="{1DF2D302-1C75-4F44-971A-89DAD54C775C}" srcOrd="0" destOrd="0" parTransId="{11D3FAAD-0463-4F82-916E-27B4C12C687F}" sibTransId="{D4F16693-9DA3-48D6-B56C-49910C5D634C}"/>
    <dgm:cxn modelId="{6A0F3711-D620-435A-94F4-F4D4073D2C54}" srcId="{92A1789F-59E1-472A-AB4B-C3856069E5A5}" destId="{E90FEA35-E0FE-4F56-8750-0E6ED6A06D12}" srcOrd="2" destOrd="0" parTransId="{0CB682D6-C08A-4619-876D-5576B233E9A1}" sibTransId="{50BEDAD0-5F0E-4AFB-B07C-AC6732BDB352}"/>
    <dgm:cxn modelId="{FEE27B29-81CC-4318-A16E-3E89D43D2807}" srcId="{92A1789F-59E1-472A-AB4B-C3856069E5A5}" destId="{359C9BF5-BCB5-4E42-A87E-A37621CAD579}" srcOrd="1" destOrd="0" parTransId="{D38251A0-3795-43EE-8284-F5380A7B07E9}" sibTransId="{7A7ECCA9-D7A3-4FE3-B824-4E149D473EC5}"/>
    <dgm:cxn modelId="{6B16702D-2D71-4D07-86FA-0DC2B6F1ACFA}" type="presOf" srcId="{1DF2D302-1C75-4F44-971A-89DAD54C775C}" destId="{4379C661-DE23-4F1C-833B-E90DAE3B3E08}" srcOrd="0" destOrd="0" presId="urn:microsoft.com/office/officeart/2018/5/layout/IconLeafOutlineLabelList"/>
    <dgm:cxn modelId="{43839781-5DA2-4231-9148-A89300109096}" type="presOf" srcId="{359C9BF5-BCB5-4E42-A87E-A37621CAD579}" destId="{BFC99E90-DC39-4CD3-8818-7916D482EC7D}" srcOrd="0" destOrd="0" presId="urn:microsoft.com/office/officeart/2018/5/layout/IconLeafOutlineLabelList"/>
    <dgm:cxn modelId="{14AF6B8A-2A0A-4A2C-A372-2BDFF172E0B7}" type="presOf" srcId="{92A1789F-59E1-472A-AB4B-C3856069E5A5}" destId="{C04D4B19-A3C1-499B-82B0-8E7FE9AF5178}" srcOrd="0" destOrd="0" presId="urn:microsoft.com/office/officeart/2018/5/layout/IconLeafOutlineLabelList"/>
    <dgm:cxn modelId="{5895B5A1-2657-4935-B86B-F567041C7693}" type="presOf" srcId="{E90FEA35-E0FE-4F56-8750-0E6ED6A06D12}" destId="{A9398D75-4404-4325-91E2-73B8EFF40337}" srcOrd="0" destOrd="0" presId="urn:microsoft.com/office/officeart/2018/5/layout/IconLeafOutlineLabelList"/>
    <dgm:cxn modelId="{DF5E460B-E1EC-481E-9361-21BC0FCC0653}" type="presParOf" srcId="{C04D4B19-A3C1-499B-82B0-8E7FE9AF5178}" destId="{DD9B2CAD-98F6-4324-9676-968576DC423C}" srcOrd="0" destOrd="0" presId="urn:microsoft.com/office/officeart/2018/5/layout/IconLeafOutlineLabelList"/>
    <dgm:cxn modelId="{B188C551-7A37-46E6-9AC2-611A7A7CA525}" type="presParOf" srcId="{DD9B2CAD-98F6-4324-9676-968576DC423C}" destId="{86504349-D895-4762-975A-69454000B659}" srcOrd="0" destOrd="0" presId="urn:microsoft.com/office/officeart/2018/5/layout/IconLeafOutlineLabelList"/>
    <dgm:cxn modelId="{C7E5C2AB-CABC-40EB-B78A-D049FAEBE60F}" type="presParOf" srcId="{DD9B2CAD-98F6-4324-9676-968576DC423C}" destId="{DAA9C2D5-E0AF-44C4-AA43-03D98BC88726}" srcOrd="1" destOrd="0" presId="urn:microsoft.com/office/officeart/2018/5/layout/IconLeafOutlineLabelList"/>
    <dgm:cxn modelId="{8B0AD19A-BFFE-4663-B619-5C8A56570C63}" type="presParOf" srcId="{DD9B2CAD-98F6-4324-9676-968576DC423C}" destId="{B3948778-9179-46EA-957D-6C7A38EF81C1}" srcOrd="2" destOrd="0" presId="urn:microsoft.com/office/officeart/2018/5/layout/IconLeafOutlineLabelList"/>
    <dgm:cxn modelId="{778DCD2F-D71D-423C-8238-33787C64427A}" type="presParOf" srcId="{DD9B2CAD-98F6-4324-9676-968576DC423C}" destId="{4379C661-DE23-4F1C-833B-E90DAE3B3E08}" srcOrd="3" destOrd="0" presId="urn:microsoft.com/office/officeart/2018/5/layout/IconLeafOutlineLabelList"/>
    <dgm:cxn modelId="{6CEE96C5-7963-4766-9ABF-0E614A3CD2ED}" type="presParOf" srcId="{C04D4B19-A3C1-499B-82B0-8E7FE9AF5178}" destId="{866C24E2-6B51-47B0-9C09-4B4B78B6710A}" srcOrd="1" destOrd="0" presId="urn:microsoft.com/office/officeart/2018/5/layout/IconLeafOutlineLabelList"/>
    <dgm:cxn modelId="{1FBA4ED5-E71B-4216-8899-0AD2EBA10FC3}" type="presParOf" srcId="{C04D4B19-A3C1-499B-82B0-8E7FE9AF5178}" destId="{C38ED55A-FF81-494E-AFB4-5E4753E62D1E}" srcOrd="2" destOrd="0" presId="urn:microsoft.com/office/officeart/2018/5/layout/IconLeafOutlineLabelList"/>
    <dgm:cxn modelId="{BF7A9841-98A2-4E95-98E9-530D47E89475}" type="presParOf" srcId="{C38ED55A-FF81-494E-AFB4-5E4753E62D1E}" destId="{67577FE9-4C04-467C-9D18-D4DE87D4DE14}" srcOrd="0" destOrd="0" presId="urn:microsoft.com/office/officeart/2018/5/layout/IconLeafOutlineLabelList"/>
    <dgm:cxn modelId="{9454315F-48F7-4568-8C03-AC61EBD79730}" type="presParOf" srcId="{C38ED55A-FF81-494E-AFB4-5E4753E62D1E}" destId="{F79CBFD4-DC0A-4969-92C4-C7B9686ACE6A}" srcOrd="1" destOrd="0" presId="urn:microsoft.com/office/officeart/2018/5/layout/IconLeafOutlineLabelList"/>
    <dgm:cxn modelId="{ED877EAD-FA92-4954-8537-154C00CE89DB}" type="presParOf" srcId="{C38ED55A-FF81-494E-AFB4-5E4753E62D1E}" destId="{D1E0128A-CBA8-40EB-8AC9-0B631D352626}" srcOrd="2" destOrd="0" presId="urn:microsoft.com/office/officeart/2018/5/layout/IconLeafOutlineLabelList"/>
    <dgm:cxn modelId="{F557EE51-C50C-4DCD-AD3D-80678E80212D}" type="presParOf" srcId="{C38ED55A-FF81-494E-AFB4-5E4753E62D1E}" destId="{BFC99E90-DC39-4CD3-8818-7916D482EC7D}" srcOrd="3" destOrd="0" presId="urn:microsoft.com/office/officeart/2018/5/layout/IconLeafOutlineLabelList"/>
    <dgm:cxn modelId="{4816173E-B098-42BC-90B8-63DC0233DDE7}" type="presParOf" srcId="{C04D4B19-A3C1-499B-82B0-8E7FE9AF5178}" destId="{8E4FD3FE-B354-4F38-AB0F-D102BC6EAF29}" srcOrd="3" destOrd="0" presId="urn:microsoft.com/office/officeart/2018/5/layout/IconLeafOutlineLabelList"/>
    <dgm:cxn modelId="{E318558E-10BB-43EE-B3E5-9C0CFDAF9D3A}" type="presParOf" srcId="{C04D4B19-A3C1-499B-82B0-8E7FE9AF5178}" destId="{E5A033FA-5317-499F-AA1D-A83EA7D35C10}" srcOrd="4" destOrd="0" presId="urn:microsoft.com/office/officeart/2018/5/layout/IconLeafOutlineLabelList"/>
    <dgm:cxn modelId="{3713663A-9F4E-4149-BB3B-4120B9C2C08D}" type="presParOf" srcId="{E5A033FA-5317-499F-AA1D-A83EA7D35C10}" destId="{D5672123-D193-4BFC-873F-32EE1BD3BDDA}" srcOrd="0" destOrd="0" presId="urn:microsoft.com/office/officeart/2018/5/layout/IconLeafOutlineLabelList"/>
    <dgm:cxn modelId="{C4AFDB70-89F5-4677-BFFE-BC4628C23EB3}" type="presParOf" srcId="{E5A033FA-5317-499F-AA1D-A83EA7D35C10}" destId="{8586040F-5CBE-4955-B827-1D582E05E1F4}" srcOrd="1" destOrd="0" presId="urn:microsoft.com/office/officeart/2018/5/layout/IconLeafOutlineLabelList"/>
    <dgm:cxn modelId="{71341675-3C2D-47EA-BE9A-472643A2F824}" type="presParOf" srcId="{E5A033FA-5317-499F-AA1D-A83EA7D35C10}" destId="{2AAFB0AE-0020-48AE-831C-9117739B3AE0}" srcOrd="2" destOrd="0" presId="urn:microsoft.com/office/officeart/2018/5/layout/IconLeafOutlineLabelList"/>
    <dgm:cxn modelId="{6A13E912-C8DF-49C7-B692-57FAE27982D1}" type="presParOf" srcId="{E5A033FA-5317-499F-AA1D-A83EA7D35C10}" destId="{A9398D75-4404-4325-91E2-73B8EFF40337}" srcOrd="3" destOrd="0" presId="urn:microsoft.com/office/officeart/2018/5/layout/IconLeafOutlineLabel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A1789F-59E1-472A-AB4B-C3856069E5A5}" type="doc">
      <dgm:prSet loTypeId="urn:microsoft.com/office/officeart/2018/5/layout/IconLeafOutlineLabelList" loCatId="other" qsTypeId="urn:microsoft.com/office/officeart/2005/8/quickstyle/simple1" qsCatId="simple" csTypeId="urn:microsoft.com/office/officeart/2005/8/colors/accent6_1" csCatId="accent6" phldr="1"/>
      <dgm:spPr/>
      <dgm:t>
        <a:bodyPr rtlCol="0"/>
        <a:lstStyle/>
        <a:p>
          <a:pPr rtl="0"/>
          <a:endParaRPr lang="en-US"/>
        </a:p>
      </dgm:t>
    </dgm:pt>
    <dgm:pt modelId="{1DF2D302-1C75-4F44-971A-89DAD54C775C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dirty="0"/>
            <a:t>Vinculación</a:t>
          </a:r>
        </a:p>
      </dgm:t>
    </dgm:pt>
    <dgm:pt modelId="{11D3FAAD-0463-4F82-916E-27B4C12C687F}" type="parTrans" cxnId="{62856601-185D-4723-87D1-AADD4CB750B4}">
      <dgm:prSet/>
      <dgm:spPr/>
      <dgm:t>
        <a:bodyPr rtlCol="0"/>
        <a:lstStyle/>
        <a:p>
          <a:pPr rtl="0"/>
          <a:endParaRPr lang="es-ES" noProof="0" dirty="0"/>
        </a:p>
      </dgm:t>
    </dgm:pt>
    <dgm:pt modelId="{D4F16693-9DA3-48D6-B56C-49910C5D634C}" type="sibTrans" cxnId="{62856601-185D-4723-87D1-AADD4CB750B4}">
      <dgm:prSet/>
      <dgm:spPr/>
      <dgm:t>
        <a:bodyPr rtlCol="0"/>
        <a:lstStyle/>
        <a:p>
          <a:pPr rtl="0"/>
          <a:endParaRPr lang="es-ES" noProof="0" dirty="0"/>
        </a:p>
      </dgm:t>
    </dgm:pt>
    <dgm:pt modelId="{359C9BF5-BCB5-4E42-A87E-A37621CAD579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dirty="0"/>
            <a:t>cumplimiento</a:t>
          </a:r>
        </a:p>
      </dgm:t>
    </dgm:pt>
    <dgm:pt modelId="{D38251A0-3795-43EE-8284-F5380A7B07E9}" type="parTrans" cxnId="{FEE27B29-81CC-4318-A16E-3E89D43D2807}">
      <dgm:prSet/>
      <dgm:spPr/>
      <dgm:t>
        <a:bodyPr rtlCol="0"/>
        <a:lstStyle/>
        <a:p>
          <a:pPr rtl="0"/>
          <a:endParaRPr lang="es-ES" noProof="0" dirty="0"/>
        </a:p>
      </dgm:t>
    </dgm:pt>
    <dgm:pt modelId="{7A7ECCA9-D7A3-4FE3-B824-4E149D473EC5}" type="sibTrans" cxnId="{FEE27B29-81CC-4318-A16E-3E89D43D2807}">
      <dgm:prSet/>
      <dgm:spPr/>
      <dgm:t>
        <a:bodyPr rtlCol="0"/>
        <a:lstStyle/>
        <a:p>
          <a:pPr rtl="0"/>
          <a:endParaRPr lang="es-ES" noProof="0" dirty="0"/>
        </a:p>
      </dgm:t>
    </dgm:pt>
    <dgm:pt modelId="{C74D94FA-8B44-4D50-A64B-ECFDD75E6EA6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dirty="0"/>
            <a:t>Proyectos CETI</a:t>
          </a:r>
        </a:p>
      </dgm:t>
    </dgm:pt>
    <dgm:pt modelId="{C89CCE46-4A03-452C-AB77-2BCE98149E56}" type="parTrans" cxnId="{7D2C0319-9ABA-4B6E-BF2D-0E386E413C4D}">
      <dgm:prSet/>
      <dgm:spPr/>
      <dgm:t>
        <a:bodyPr rtlCol="0"/>
        <a:lstStyle/>
        <a:p>
          <a:pPr rtl="0"/>
          <a:endParaRPr lang="es-ES" noProof="0" dirty="0"/>
        </a:p>
      </dgm:t>
    </dgm:pt>
    <dgm:pt modelId="{6F9A8EE0-DF50-4238-8E4D-2B6334A07342}" type="sibTrans" cxnId="{7D2C0319-9ABA-4B6E-BF2D-0E386E413C4D}">
      <dgm:prSet/>
      <dgm:spPr/>
      <dgm:t>
        <a:bodyPr rtlCol="0"/>
        <a:lstStyle/>
        <a:p>
          <a:pPr rtl="0"/>
          <a:endParaRPr lang="es-ES" noProof="0" dirty="0"/>
        </a:p>
      </dgm:t>
    </dgm:pt>
    <dgm:pt modelId="{C04D4B19-A3C1-499B-82B0-8E7FE9AF5178}" type="pres">
      <dgm:prSet presAssocID="{92A1789F-59E1-472A-AB4B-C3856069E5A5}" presName="root" presStyleCnt="0">
        <dgm:presLayoutVars>
          <dgm:dir/>
          <dgm:resizeHandles val="exact"/>
        </dgm:presLayoutVars>
      </dgm:prSet>
      <dgm:spPr/>
    </dgm:pt>
    <dgm:pt modelId="{DD9B2CAD-98F6-4324-9676-968576DC423C}" type="pres">
      <dgm:prSet presAssocID="{1DF2D302-1C75-4F44-971A-89DAD54C775C}" presName="compNode" presStyleCnt="0"/>
      <dgm:spPr/>
    </dgm:pt>
    <dgm:pt modelId="{86504349-D895-4762-975A-69454000B659}" type="pres">
      <dgm:prSet presAssocID="{1DF2D302-1C75-4F44-971A-89DAD54C775C}" presName="iconBgRect" presStyleLbl="trAlignAcc1" presStyleIdx="0" presStyleCnt="3"/>
      <dgm:spPr>
        <a:solidFill>
          <a:schemeClr val="accent6">
            <a:alpha val="40000"/>
            <a:tint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DAA9C2D5-E0AF-44C4-AA43-03D98BC88726}" type="pres">
      <dgm:prSet presAssocID="{1DF2D302-1C75-4F44-971A-89DAD54C775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ezas de ajedrez"/>
        </a:ext>
      </dgm:extLst>
    </dgm:pt>
    <dgm:pt modelId="{B3948778-9179-46EA-957D-6C7A38EF81C1}" type="pres">
      <dgm:prSet presAssocID="{1DF2D302-1C75-4F44-971A-89DAD54C775C}" presName="spaceRect" presStyleCnt="0"/>
      <dgm:spPr/>
    </dgm:pt>
    <dgm:pt modelId="{4379C661-DE23-4F1C-833B-E90DAE3B3E08}" type="pres">
      <dgm:prSet presAssocID="{1DF2D302-1C75-4F44-971A-89DAD54C775C}" presName="textRect" presStyleLbl="revTx" presStyleIdx="0" presStyleCnt="3">
        <dgm:presLayoutVars>
          <dgm:chMax val="1"/>
          <dgm:chPref val="1"/>
        </dgm:presLayoutVars>
      </dgm:prSet>
      <dgm:spPr/>
    </dgm:pt>
    <dgm:pt modelId="{866C24E2-6B51-47B0-9C09-4B4B78B6710A}" type="pres">
      <dgm:prSet presAssocID="{D4F16693-9DA3-48D6-B56C-49910C5D634C}" presName="sibTrans" presStyleCnt="0"/>
      <dgm:spPr/>
    </dgm:pt>
    <dgm:pt modelId="{C38ED55A-FF81-494E-AFB4-5E4753E62D1E}" type="pres">
      <dgm:prSet presAssocID="{359C9BF5-BCB5-4E42-A87E-A37621CAD579}" presName="compNode" presStyleCnt="0"/>
      <dgm:spPr/>
    </dgm:pt>
    <dgm:pt modelId="{67577FE9-4C04-467C-9D18-D4DE87D4DE14}" type="pres">
      <dgm:prSet presAssocID="{359C9BF5-BCB5-4E42-A87E-A37621CAD579}" presName="iconBgRect" presStyleLbl="trAlignAcc1" presStyleIdx="1" presStyleCnt="3"/>
      <dgm:spPr>
        <a:solidFill>
          <a:schemeClr val="accent6">
            <a:alpha val="40000"/>
            <a:tint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F79CBFD4-DC0A-4969-92C4-C7B9686ACE6A}" type="pres">
      <dgm:prSet presAssocID="{359C9BF5-BCB5-4E42-A87E-A37621CAD57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sta de comprobación"/>
        </a:ext>
      </dgm:extLst>
    </dgm:pt>
    <dgm:pt modelId="{D1E0128A-CBA8-40EB-8AC9-0B631D352626}" type="pres">
      <dgm:prSet presAssocID="{359C9BF5-BCB5-4E42-A87E-A37621CAD579}" presName="spaceRect" presStyleCnt="0"/>
      <dgm:spPr/>
    </dgm:pt>
    <dgm:pt modelId="{BFC99E90-DC39-4CD3-8818-7916D482EC7D}" type="pres">
      <dgm:prSet presAssocID="{359C9BF5-BCB5-4E42-A87E-A37621CAD579}" presName="textRect" presStyleLbl="revTx" presStyleIdx="1" presStyleCnt="3">
        <dgm:presLayoutVars>
          <dgm:chMax val="1"/>
          <dgm:chPref val="1"/>
        </dgm:presLayoutVars>
      </dgm:prSet>
      <dgm:spPr/>
    </dgm:pt>
    <dgm:pt modelId="{F2CFE6C6-0544-43C1-8B41-AC347E4D336B}" type="pres">
      <dgm:prSet presAssocID="{7A7ECCA9-D7A3-4FE3-B824-4E149D473EC5}" presName="sibTrans" presStyleCnt="0"/>
      <dgm:spPr/>
    </dgm:pt>
    <dgm:pt modelId="{D51FD768-0147-4D00-BCB7-E2A6D97D57F2}" type="pres">
      <dgm:prSet presAssocID="{C74D94FA-8B44-4D50-A64B-ECFDD75E6EA6}" presName="compNode" presStyleCnt="0"/>
      <dgm:spPr/>
    </dgm:pt>
    <dgm:pt modelId="{C7AE699B-DEDF-4849-9BAB-0F114C233F0B}" type="pres">
      <dgm:prSet presAssocID="{C74D94FA-8B44-4D50-A64B-ECFDD75E6EA6}" presName="iconBgRect" presStyleLbl="trAlignAcc1" presStyleIdx="2" presStyleCnt="3"/>
      <dgm:spPr>
        <a:solidFill>
          <a:schemeClr val="accent6">
            <a:alpha val="40000"/>
            <a:tint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9536CDB1-E6B7-4446-86C3-A02F282DC83D}" type="pres">
      <dgm:prSet presAssocID="{C74D94FA-8B44-4D50-A64B-ECFDD75E6EA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ngranajes"/>
        </a:ext>
      </dgm:extLst>
    </dgm:pt>
    <dgm:pt modelId="{46977651-374F-4B47-B906-05D4EB83A76F}" type="pres">
      <dgm:prSet presAssocID="{C74D94FA-8B44-4D50-A64B-ECFDD75E6EA6}" presName="spaceRect" presStyleCnt="0"/>
      <dgm:spPr/>
    </dgm:pt>
    <dgm:pt modelId="{EA32F607-B48B-4485-97AF-932883E3EE3A}" type="pres">
      <dgm:prSet presAssocID="{C74D94FA-8B44-4D50-A64B-ECFDD75E6EA6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62856601-185D-4723-87D1-AADD4CB750B4}" srcId="{92A1789F-59E1-472A-AB4B-C3856069E5A5}" destId="{1DF2D302-1C75-4F44-971A-89DAD54C775C}" srcOrd="0" destOrd="0" parTransId="{11D3FAAD-0463-4F82-916E-27B4C12C687F}" sibTransId="{D4F16693-9DA3-48D6-B56C-49910C5D634C}"/>
    <dgm:cxn modelId="{7D2C0319-9ABA-4B6E-BF2D-0E386E413C4D}" srcId="{92A1789F-59E1-472A-AB4B-C3856069E5A5}" destId="{C74D94FA-8B44-4D50-A64B-ECFDD75E6EA6}" srcOrd="2" destOrd="0" parTransId="{C89CCE46-4A03-452C-AB77-2BCE98149E56}" sibTransId="{6F9A8EE0-DF50-4238-8E4D-2B6334A07342}"/>
    <dgm:cxn modelId="{FEE27B29-81CC-4318-A16E-3E89D43D2807}" srcId="{92A1789F-59E1-472A-AB4B-C3856069E5A5}" destId="{359C9BF5-BCB5-4E42-A87E-A37621CAD579}" srcOrd="1" destOrd="0" parTransId="{D38251A0-3795-43EE-8284-F5380A7B07E9}" sibTransId="{7A7ECCA9-D7A3-4FE3-B824-4E149D473EC5}"/>
    <dgm:cxn modelId="{6B16702D-2D71-4D07-86FA-0DC2B6F1ACFA}" type="presOf" srcId="{1DF2D302-1C75-4F44-971A-89DAD54C775C}" destId="{4379C661-DE23-4F1C-833B-E90DAE3B3E08}" srcOrd="0" destOrd="0" presId="urn:microsoft.com/office/officeart/2018/5/layout/IconLeafOutlineLabelList"/>
    <dgm:cxn modelId="{43839781-5DA2-4231-9148-A89300109096}" type="presOf" srcId="{359C9BF5-BCB5-4E42-A87E-A37621CAD579}" destId="{BFC99E90-DC39-4CD3-8818-7916D482EC7D}" srcOrd="0" destOrd="0" presId="urn:microsoft.com/office/officeart/2018/5/layout/IconLeafOutlineLabelList"/>
    <dgm:cxn modelId="{14AF6B8A-2A0A-4A2C-A372-2BDFF172E0B7}" type="presOf" srcId="{92A1789F-59E1-472A-AB4B-C3856069E5A5}" destId="{C04D4B19-A3C1-499B-82B0-8E7FE9AF5178}" srcOrd="0" destOrd="0" presId="urn:microsoft.com/office/officeart/2018/5/layout/IconLeafOutlineLabelList"/>
    <dgm:cxn modelId="{7B49AFDE-45A1-44CA-9567-5172F89B6A9B}" type="presOf" srcId="{C74D94FA-8B44-4D50-A64B-ECFDD75E6EA6}" destId="{EA32F607-B48B-4485-97AF-932883E3EE3A}" srcOrd="0" destOrd="0" presId="urn:microsoft.com/office/officeart/2018/5/layout/IconLeafOutlineLabelList"/>
    <dgm:cxn modelId="{DF5E460B-E1EC-481E-9361-21BC0FCC0653}" type="presParOf" srcId="{C04D4B19-A3C1-499B-82B0-8E7FE9AF5178}" destId="{DD9B2CAD-98F6-4324-9676-968576DC423C}" srcOrd="0" destOrd="0" presId="urn:microsoft.com/office/officeart/2018/5/layout/IconLeafOutlineLabelList"/>
    <dgm:cxn modelId="{B188C551-7A37-46E6-9AC2-611A7A7CA525}" type="presParOf" srcId="{DD9B2CAD-98F6-4324-9676-968576DC423C}" destId="{86504349-D895-4762-975A-69454000B659}" srcOrd="0" destOrd="0" presId="urn:microsoft.com/office/officeart/2018/5/layout/IconLeafOutlineLabelList"/>
    <dgm:cxn modelId="{C7E5C2AB-CABC-40EB-B78A-D049FAEBE60F}" type="presParOf" srcId="{DD9B2CAD-98F6-4324-9676-968576DC423C}" destId="{DAA9C2D5-E0AF-44C4-AA43-03D98BC88726}" srcOrd="1" destOrd="0" presId="urn:microsoft.com/office/officeart/2018/5/layout/IconLeafOutlineLabelList"/>
    <dgm:cxn modelId="{8B0AD19A-BFFE-4663-B619-5C8A56570C63}" type="presParOf" srcId="{DD9B2CAD-98F6-4324-9676-968576DC423C}" destId="{B3948778-9179-46EA-957D-6C7A38EF81C1}" srcOrd="2" destOrd="0" presId="urn:microsoft.com/office/officeart/2018/5/layout/IconLeafOutlineLabelList"/>
    <dgm:cxn modelId="{778DCD2F-D71D-423C-8238-33787C64427A}" type="presParOf" srcId="{DD9B2CAD-98F6-4324-9676-968576DC423C}" destId="{4379C661-DE23-4F1C-833B-E90DAE3B3E08}" srcOrd="3" destOrd="0" presId="urn:microsoft.com/office/officeart/2018/5/layout/IconLeafOutlineLabelList"/>
    <dgm:cxn modelId="{6CEE96C5-7963-4766-9ABF-0E614A3CD2ED}" type="presParOf" srcId="{C04D4B19-A3C1-499B-82B0-8E7FE9AF5178}" destId="{866C24E2-6B51-47B0-9C09-4B4B78B6710A}" srcOrd="1" destOrd="0" presId="urn:microsoft.com/office/officeart/2018/5/layout/IconLeafOutlineLabelList"/>
    <dgm:cxn modelId="{1FBA4ED5-E71B-4216-8899-0AD2EBA10FC3}" type="presParOf" srcId="{C04D4B19-A3C1-499B-82B0-8E7FE9AF5178}" destId="{C38ED55A-FF81-494E-AFB4-5E4753E62D1E}" srcOrd="2" destOrd="0" presId="urn:microsoft.com/office/officeart/2018/5/layout/IconLeafOutlineLabelList"/>
    <dgm:cxn modelId="{BF7A9841-98A2-4E95-98E9-530D47E89475}" type="presParOf" srcId="{C38ED55A-FF81-494E-AFB4-5E4753E62D1E}" destId="{67577FE9-4C04-467C-9D18-D4DE87D4DE14}" srcOrd="0" destOrd="0" presId="urn:microsoft.com/office/officeart/2018/5/layout/IconLeafOutlineLabelList"/>
    <dgm:cxn modelId="{9454315F-48F7-4568-8C03-AC61EBD79730}" type="presParOf" srcId="{C38ED55A-FF81-494E-AFB4-5E4753E62D1E}" destId="{F79CBFD4-DC0A-4969-92C4-C7B9686ACE6A}" srcOrd="1" destOrd="0" presId="urn:microsoft.com/office/officeart/2018/5/layout/IconLeafOutlineLabelList"/>
    <dgm:cxn modelId="{ED877EAD-FA92-4954-8537-154C00CE89DB}" type="presParOf" srcId="{C38ED55A-FF81-494E-AFB4-5E4753E62D1E}" destId="{D1E0128A-CBA8-40EB-8AC9-0B631D352626}" srcOrd="2" destOrd="0" presId="urn:microsoft.com/office/officeart/2018/5/layout/IconLeafOutlineLabelList"/>
    <dgm:cxn modelId="{F557EE51-C50C-4DCD-AD3D-80678E80212D}" type="presParOf" srcId="{C38ED55A-FF81-494E-AFB4-5E4753E62D1E}" destId="{BFC99E90-DC39-4CD3-8818-7916D482EC7D}" srcOrd="3" destOrd="0" presId="urn:microsoft.com/office/officeart/2018/5/layout/IconLeafOutlineLabelList"/>
    <dgm:cxn modelId="{07DBF16B-3865-4BE7-83F3-752A2C9BD7E2}" type="presParOf" srcId="{C04D4B19-A3C1-499B-82B0-8E7FE9AF5178}" destId="{F2CFE6C6-0544-43C1-8B41-AC347E4D336B}" srcOrd="3" destOrd="0" presId="urn:microsoft.com/office/officeart/2018/5/layout/IconLeafOutlineLabelList"/>
    <dgm:cxn modelId="{81578B15-D74A-46F6-8A68-46660C27FEFE}" type="presParOf" srcId="{C04D4B19-A3C1-499B-82B0-8E7FE9AF5178}" destId="{D51FD768-0147-4D00-BCB7-E2A6D97D57F2}" srcOrd="4" destOrd="0" presId="urn:microsoft.com/office/officeart/2018/5/layout/IconLeafOutlineLabelList"/>
    <dgm:cxn modelId="{86E7877E-B84F-4308-AA72-F9C1CE479AFB}" type="presParOf" srcId="{D51FD768-0147-4D00-BCB7-E2A6D97D57F2}" destId="{C7AE699B-DEDF-4849-9BAB-0F114C233F0B}" srcOrd="0" destOrd="0" presId="urn:microsoft.com/office/officeart/2018/5/layout/IconLeafOutlineLabelList"/>
    <dgm:cxn modelId="{A597B4D3-F168-4301-8527-BC709CE3ED0D}" type="presParOf" srcId="{D51FD768-0147-4D00-BCB7-E2A6D97D57F2}" destId="{9536CDB1-E6B7-4446-86C3-A02F282DC83D}" srcOrd="1" destOrd="0" presId="urn:microsoft.com/office/officeart/2018/5/layout/IconLeafOutlineLabelList"/>
    <dgm:cxn modelId="{C841177A-DBF7-48C7-8C84-60DE95A5B4AC}" type="presParOf" srcId="{D51FD768-0147-4D00-BCB7-E2A6D97D57F2}" destId="{46977651-374F-4B47-B906-05D4EB83A76F}" srcOrd="2" destOrd="0" presId="urn:microsoft.com/office/officeart/2018/5/layout/IconLeafOutlineLabelList"/>
    <dgm:cxn modelId="{C83C32D7-B3CE-4EA3-86E0-34F537027A80}" type="presParOf" srcId="{D51FD768-0147-4D00-BCB7-E2A6D97D57F2}" destId="{EA32F607-B48B-4485-97AF-932883E3EE3A}" srcOrd="3" destOrd="0" presId="urn:microsoft.com/office/officeart/2018/5/layout/IconLeafOutlineLabelList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A1789F-59E1-472A-AB4B-C3856069E5A5}" type="doc">
      <dgm:prSet loTypeId="urn:microsoft.com/office/officeart/2018/5/layout/IconLeafOutlineLabelList" loCatId="other" qsTypeId="urn:microsoft.com/office/officeart/2005/8/quickstyle/simple1" qsCatId="simple" csTypeId="urn:microsoft.com/office/officeart/2018/5/colors/Iconchunking_coloredoutline_colorful1" csCatId="colorful" phldr="1"/>
      <dgm:spPr/>
      <dgm:t>
        <a:bodyPr rtlCol="0"/>
        <a:lstStyle/>
        <a:p>
          <a:pPr rtl="0"/>
          <a:endParaRPr lang="en-US"/>
        </a:p>
      </dgm:t>
    </dgm:pt>
    <dgm:pt modelId="{1DF2D302-1C75-4F44-971A-89DAD54C775C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dirty="0">
              <a:solidFill>
                <a:schemeClr val="accent2"/>
              </a:solidFill>
            </a:rPr>
            <a:t>Servicios</a:t>
          </a:r>
        </a:p>
      </dgm:t>
    </dgm:pt>
    <dgm:pt modelId="{11D3FAAD-0463-4F82-916E-27B4C12C687F}" type="parTrans" cxnId="{62856601-185D-4723-87D1-AADD4CB750B4}">
      <dgm:prSet/>
      <dgm:spPr/>
      <dgm:t>
        <a:bodyPr rtlCol="0"/>
        <a:lstStyle/>
        <a:p>
          <a:pPr rtl="0"/>
          <a:endParaRPr lang="es-ES" noProof="0" dirty="0"/>
        </a:p>
      </dgm:t>
    </dgm:pt>
    <dgm:pt modelId="{D4F16693-9DA3-48D6-B56C-49910C5D634C}" type="sibTrans" cxnId="{62856601-185D-4723-87D1-AADD4CB750B4}">
      <dgm:prSet/>
      <dgm:spPr/>
      <dgm:t>
        <a:bodyPr rtlCol="0"/>
        <a:lstStyle/>
        <a:p>
          <a:pPr rtl="0"/>
          <a:endParaRPr lang="es-ES" noProof="0" dirty="0"/>
        </a:p>
      </dgm:t>
    </dgm:pt>
    <dgm:pt modelId="{359C9BF5-BCB5-4E42-A87E-A37621CAD579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dirty="0">
              <a:solidFill>
                <a:srgbClr val="FFC000"/>
              </a:solidFill>
            </a:rPr>
            <a:t>PROYECTOS</a:t>
          </a:r>
        </a:p>
      </dgm:t>
    </dgm:pt>
    <dgm:pt modelId="{D38251A0-3795-43EE-8284-F5380A7B07E9}" type="parTrans" cxnId="{FEE27B29-81CC-4318-A16E-3E89D43D2807}">
      <dgm:prSet/>
      <dgm:spPr/>
      <dgm:t>
        <a:bodyPr rtlCol="0"/>
        <a:lstStyle/>
        <a:p>
          <a:pPr rtl="0"/>
          <a:endParaRPr lang="es-ES" noProof="0" dirty="0"/>
        </a:p>
      </dgm:t>
    </dgm:pt>
    <dgm:pt modelId="{7A7ECCA9-D7A3-4FE3-B824-4E149D473EC5}" type="sibTrans" cxnId="{FEE27B29-81CC-4318-A16E-3E89D43D2807}">
      <dgm:prSet/>
      <dgm:spPr/>
      <dgm:t>
        <a:bodyPr rtlCol="0"/>
        <a:lstStyle/>
        <a:p>
          <a:pPr rtl="0"/>
          <a:endParaRPr lang="es-ES" noProof="0" dirty="0"/>
        </a:p>
      </dgm:t>
    </dgm:pt>
    <dgm:pt modelId="{C74D94FA-8B44-4D50-A64B-ECFDD75E6EA6}">
      <dgm:prSet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es-ES" noProof="0" dirty="0">
              <a:solidFill>
                <a:srgbClr val="00B050"/>
              </a:solidFill>
            </a:rPr>
            <a:t>Plataforma</a:t>
          </a:r>
        </a:p>
      </dgm:t>
    </dgm:pt>
    <dgm:pt modelId="{C89CCE46-4A03-452C-AB77-2BCE98149E56}" type="parTrans" cxnId="{7D2C0319-9ABA-4B6E-BF2D-0E386E413C4D}">
      <dgm:prSet/>
      <dgm:spPr/>
      <dgm:t>
        <a:bodyPr rtlCol="0"/>
        <a:lstStyle/>
        <a:p>
          <a:pPr rtl="0"/>
          <a:endParaRPr lang="es-ES" noProof="0" dirty="0"/>
        </a:p>
      </dgm:t>
    </dgm:pt>
    <dgm:pt modelId="{6F9A8EE0-DF50-4238-8E4D-2B6334A07342}" type="sibTrans" cxnId="{7D2C0319-9ABA-4B6E-BF2D-0E386E413C4D}">
      <dgm:prSet/>
      <dgm:spPr/>
      <dgm:t>
        <a:bodyPr rtlCol="0"/>
        <a:lstStyle/>
        <a:p>
          <a:pPr rtl="0"/>
          <a:endParaRPr lang="es-ES" noProof="0" dirty="0"/>
        </a:p>
      </dgm:t>
    </dgm:pt>
    <dgm:pt modelId="{C04D4B19-A3C1-499B-82B0-8E7FE9AF5178}" type="pres">
      <dgm:prSet presAssocID="{92A1789F-59E1-472A-AB4B-C3856069E5A5}" presName="root" presStyleCnt="0">
        <dgm:presLayoutVars>
          <dgm:dir/>
          <dgm:resizeHandles val="exact"/>
        </dgm:presLayoutVars>
      </dgm:prSet>
      <dgm:spPr/>
    </dgm:pt>
    <dgm:pt modelId="{DD9B2CAD-98F6-4324-9676-968576DC423C}" type="pres">
      <dgm:prSet presAssocID="{1DF2D302-1C75-4F44-971A-89DAD54C775C}" presName="compNode" presStyleCnt="0"/>
      <dgm:spPr/>
    </dgm:pt>
    <dgm:pt modelId="{86504349-D895-4762-975A-69454000B659}" type="pres">
      <dgm:prSet presAssocID="{1DF2D302-1C75-4F44-971A-89DAD54C775C}" presName="iconBgRect" presStyleLbl="trAlignAcc1" presStyleIdx="0" presStyleCnt="3" custLinFactNeighborX="-47863" custLinFactNeighborY="-1413"/>
      <dgm:spPr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DAA9C2D5-E0AF-44C4-AA43-03D98BC88726}" type="pres">
      <dgm:prSet presAssocID="{1DF2D302-1C75-4F44-971A-89DAD54C775C}" presName="iconRect" presStyleLbl="node1" presStyleIdx="0" presStyleCnt="3" custLinFactNeighborX="-78367" custLinFactNeighborY="-224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rama"/>
        </a:ext>
      </dgm:extLst>
    </dgm:pt>
    <dgm:pt modelId="{B3948778-9179-46EA-957D-6C7A38EF81C1}" type="pres">
      <dgm:prSet presAssocID="{1DF2D302-1C75-4F44-971A-89DAD54C775C}" presName="spaceRect" presStyleCnt="0"/>
      <dgm:spPr/>
    </dgm:pt>
    <dgm:pt modelId="{4379C661-DE23-4F1C-833B-E90DAE3B3E08}" type="pres">
      <dgm:prSet presAssocID="{1DF2D302-1C75-4F44-971A-89DAD54C775C}" presName="textRect" presStyleLbl="revTx" presStyleIdx="0" presStyleCnt="3" custLinFactNeighborX="-24903" custLinFactNeighborY="270">
        <dgm:presLayoutVars>
          <dgm:chMax val="1"/>
          <dgm:chPref val="1"/>
        </dgm:presLayoutVars>
      </dgm:prSet>
      <dgm:spPr/>
    </dgm:pt>
    <dgm:pt modelId="{866C24E2-6B51-47B0-9C09-4B4B78B6710A}" type="pres">
      <dgm:prSet presAssocID="{D4F16693-9DA3-48D6-B56C-49910C5D634C}" presName="sibTrans" presStyleCnt="0"/>
      <dgm:spPr/>
    </dgm:pt>
    <dgm:pt modelId="{C38ED55A-FF81-494E-AFB4-5E4753E62D1E}" type="pres">
      <dgm:prSet presAssocID="{359C9BF5-BCB5-4E42-A87E-A37621CAD579}" presName="compNode" presStyleCnt="0"/>
      <dgm:spPr/>
    </dgm:pt>
    <dgm:pt modelId="{67577FE9-4C04-467C-9D18-D4DE87D4DE14}" type="pres">
      <dgm:prSet presAssocID="{359C9BF5-BCB5-4E42-A87E-A37621CAD579}" presName="iconBgRect" presStyleLbl="trAlignAcc1" presStyleIdx="1" presStyleCnt="3" custLinFactNeighborX="-9525" custLinFactNeighborY="-1134"/>
      <dgm:spPr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F79CBFD4-DC0A-4969-92C4-C7B9686ACE6A}" type="pres">
      <dgm:prSet presAssocID="{359C9BF5-BCB5-4E42-A87E-A37621CAD579}" presName="iconRect" presStyleLbl="node1" presStyleIdx="1" presStyleCnt="3" custLinFactNeighborX="-24036" custLinFactNeighborY="-224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seño web"/>
        </a:ext>
      </dgm:extLst>
    </dgm:pt>
    <dgm:pt modelId="{D1E0128A-CBA8-40EB-8AC9-0B631D352626}" type="pres">
      <dgm:prSet presAssocID="{359C9BF5-BCB5-4E42-A87E-A37621CAD579}" presName="spaceRect" presStyleCnt="0"/>
      <dgm:spPr/>
    </dgm:pt>
    <dgm:pt modelId="{BFC99E90-DC39-4CD3-8818-7916D482EC7D}" type="pres">
      <dgm:prSet presAssocID="{359C9BF5-BCB5-4E42-A87E-A37621CAD579}" presName="textRect" presStyleLbl="revTx" presStyleIdx="1" presStyleCnt="3" custLinFactNeighborX="-9495" custLinFactNeighborY="-440">
        <dgm:presLayoutVars>
          <dgm:chMax val="1"/>
          <dgm:chPref val="1"/>
        </dgm:presLayoutVars>
      </dgm:prSet>
      <dgm:spPr/>
    </dgm:pt>
    <dgm:pt modelId="{F2CFE6C6-0544-43C1-8B41-AC347E4D336B}" type="pres">
      <dgm:prSet presAssocID="{7A7ECCA9-D7A3-4FE3-B824-4E149D473EC5}" presName="sibTrans" presStyleCnt="0"/>
      <dgm:spPr/>
    </dgm:pt>
    <dgm:pt modelId="{D51FD768-0147-4D00-BCB7-E2A6D97D57F2}" type="pres">
      <dgm:prSet presAssocID="{C74D94FA-8B44-4D50-A64B-ECFDD75E6EA6}" presName="compNode" presStyleCnt="0"/>
      <dgm:spPr/>
    </dgm:pt>
    <dgm:pt modelId="{C7AE699B-DEDF-4849-9BAB-0F114C233F0B}" type="pres">
      <dgm:prSet presAssocID="{C74D94FA-8B44-4D50-A64B-ECFDD75E6EA6}" presName="iconBgRect" presStyleLbl="trAlignAcc1" presStyleIdx="2" presStyleCnt="3" custLinFactNeighborX="34736"/>
      <dgm:spPr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9536CDB1-E6B7-4446-86C3-A02F282DC83D}" type="pres">
      <dgm:prSet presAssocID="{C74D94FA-8B44-4D50-A64B-ECFDD75E6EA6}" presName="iconRect" presStyleLbl="node1" presStyleIdx="2" presStyleCnt="3" custLinFactNeighborX="64394" custLinFactNeighborY="-2240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ervidor"/>
        </a:ext>
      </dgm:extLst>
    </dgm:pt>
    <dgm:pt modelId="{46977651-374F-4B47-B906-05D4EB83A76F}" type="pres">
      <dgm:prSet presAssocID="{C74D94FA-8B44-4D50-A64B-ECFDD75E6EA6}" presName="spaceRect" presStyleCnt="0"/>
      <dgm:spPr/>
    </dgm:pt>
    <dgm:pt modelId="{EA32F607-B48B-4485-97AF-932883E3EE3A}" type="pres">
      <dgm:prSet presAssocID="{C74D94FA-8B44-4D50-A64B-ECFDD75E6EA6}" presName="textRect" presStyleLbl="revTx" presStyleIdx="2" presStyleCnt="3" custLinFactNeighborX="18677" custLinFactNeighborY="5738">
        <dgm:presLayoutVars>
          <dgm:chMax val="1"/>
          <dgm:chPref val="1"/>
        </dgm:presLayoutVars>
      </dgm:prSet>
      <dgm:spPr/>
    </dgm:pt>
  </dgm:ptLst>
  <dgm:cxnLst>
    <dgm:cxn modelId="{62856601-185D-4723-87D1-AADD4CB750B4}" srcId="{92A1789F-59E1-472A-AB4B-C3856069E5A5}" destId="{1DF2D302-1C75-4F44-971A-89DAD54C775C}" srcOrd="0" destOrd="0" parTransId="{11D3FAAD-0463-4F82-916E-27B4C12C687F}" sibTransId="{D4F16693-9DA3-48D6-B56C-49910C5D634C}"/>
    <dgm:cxn modelId="{7D2C0319-9ABA-4B6E-BF2D-0E386E413C4D}" srcId="{92A1789F-59E1-472A-AB4B-C3856069E5A5}" destId="{C74D94FA-8B44-4D50-A64B-ECFDD75E6EA6}" srcOrd="2" destOrd="0" parTransId="{C89CCE46-4A03-452C-AB77-2BCE98149E56}" sibTransId="{6F9A8EE0-DF50-4238-8E4D-2B6334A07342}"/>
    <dgm:cxn modelId="{FEE27B29-81CC-4318-A16E-3E89D43D2807}" srcId="{92A1789F-59E1-472A-AB4B-C3856069E5A5}" destId="{359C9BF5-BCB5-4E42-A87E-A37621CAD579}" srcOrd="1" destOrd="0" parTransId="{D38251A0-3795-43EE-8284-F5380A7B07E9}" sibTransId="{7A7ECCA9-D7A3-4FE3-B824-4E149D473EC5}"/>
    <dgm:cxn modelId="{6B16702D-2D71-4D07-86FA-0DC2B6F1ACFA}" type="presOf" srcId="{1DF2D302-1C75-4F44-971A-89DAD54C775C}" destId="{4379C661-DE23-4F1C-833B-E90DAE3B3E08}" srcOrd="0" destOrd="0" presId="urn:microsoft.com/office/officeart/2018/5/layout/IconLeafOutlineLabelList"/>
    <dgm:cxn modelId="{43839781-5DA2-4231-9148-A89300109096}" type="presOf" srcId="{359C9BF5-BCB5-4E42-A87E-A37621CAD579}" destId="{BFC99E90-DC39-4CD3-8818-7916D482EC7D}" srcOrd="0" destOrd="0" presId="urn:microsoft.com/office/officeart/2018/5/layout/IconLeafOutlineLabelList"/>
    <dgm:cxn modelId="{14AF6B8A-2A0A-4A2C-A372-2BDFF172E0B7}" type="presOf" srcId="{92A1789F-59E1-472A-AB4B-C3856069E5A5}" destId="{C04D4B19-A3C1-499B-82B0-8E7FE9AF5178}" srcOrd="0" destOrd="0" presId="urn:microsoft.com/office/officeart/2018/5/layout/IconLeafOutlineLabelList"/>
    <dgm:cxn modelId="{7B49AFDE-45A1-44CA-9567-5172F89B6A9B}" type="presOf" srcId="{C74D94FA-8B44-4D50-A64B-ECFDD75E6EA6}" destId="{EA32F607-B48B-4485-97AF-932883E3EE3A}" srcOrd="0" destOrd="0" presId="urn:microsoft.com/office/officeart/2018/5/layout/IconLeafOutlineLabelList"/>
    <dgm:cxn modelId="{DF5E460B-E1EC-481E-9361-21BC0FCC0653}" type="presParOf" srcId="{C04D4B19-A3C1-499B-82B0-8E7FE9AF5178}" destId="{DD9B2CAD-98F6-4324-9676-968576DC423C}" srcOrd="0" destOrd="0" presId="urn:microsoft.com/office/officeart/2018/5/layout/IconLeafOutlineLabelList"/>
    <dgm:cxn modelId="{B188C551-7A37-46E6-9AC2-611A7A7CA525}" type="presParOf" srcId="{DD9B2CAD-98F6-4324-9676-968576DC423C}" destId="{86504349-D895-4762-975A-69454000B659}" srcOrd="0" destOrd="0" presId="urn:microsoft.com/office/officeart/2018/5/layout/IconLeafOutlineLabelList"/>
    <dgm:cxn modelId="{C7E5C2AB-CABC-40EB-B78A-D049FAEBE60F}" type="presParOf" srcId="{DD9B2CAD-98F6-4324-9676-968576DC423C}" destId="{DAA9C2D5-E0AF-44C4-AA43-03D98BC88726}" srcOrd="1" destOrd="0" presId="urn:microsoft.com/office/officeart/2018/5/layout/IconLeafOutlineLabelList"/>
    <dgm:cxn modelId="{8B0AD19A-BFFE-4663-B619-5C8A56570C63}" type="presParOf" srcId="{DD9B2CAD-98F6-4324-9676-968576DC423C}" destId="{B3948778-9179-46EA-957D-6C7A38EF81C1}" srcOrd="2" destOrd="0" presId="urn:microsoft.com/office/officeart/2018/5/layout/IconLeafOutlineLabelList"/>
    <dgm:cxn modelId="{778DCD2F-D71D-423C-8238-33787C64427A}" type="presParOf" srcId="{DD9B2CAD-98F6-4324-9676-968576DC423C}" destId="{4379C661-DE23-4F1C-833B-E90DAE3B3E08}" srcOrd="3" destOrd="0" presId="urn:microsoft.com/office/officeart/2018/5/layout/IconLeafOutlineLabelList"/>
    <dgm:cxn modelId="{6CEE96C5-7963-4766-9ABF-0E614A3CD2ED}" type="presParOf" srcId="{C04D4B19-A3C1-499B-82B0-8E7FE9AF5178}" destId="{866C24E2-6B51-47B0-9C09-4B4B78B6710A}" srcOrd="1" destOrd="0" presId="urn:microsoft.com/office/officeart/2018/5/layout/IconLeafOutlineLabelList"/>
    <dgm:cxn modelId="{1FBA4ED5-E71B-4216-8899-0AD2EBA10FC3}" type="presParOf" srcId="{C04D4B19-A3C1-499B-82B0-8E7FE9AF5178}" destId="{C38ED55A-FF81-494E-AFB4-5E4753E62D1E}" srcOrd="2" destOrd="0" presId="urn:microsoft.com/office/officeart/2018/5/layout/IconLeafOutlineLabelList"/>
    <dgm:cxn modelId="{BF7A9841-98A2-4E95-98E9-530D47E89475}" type="presParOf" srcId="{C38ED55A-FF81-494E-AFB4-5E4753E62D1E}" destId="{67577FE9-4C04-467C-9D18-D4DE87D4DE14}" srcOrd="0" destOrd="0" presId="urn:microsoft.com/office/officeart/2018/5/layout/IconLeafOutlineLabelList"/>
    <dgm:cxn modelId="{9454315F-48F7-4568-8C03-AC61EBD79730}" type="presParOf" srcId="{C38ED55A-FF81-494E-AFB4-5E4753E62D1E}" destId="{F79CBFD4-DC0A-4969-92C4-C7B9686ACE6A}" srcOrd="1" destOrd="0" presId="urn:microsoft.com/office/officeart/2018/5/layout/IconLeafOutlineLabelList"/>
    <dgm:cxn modelId="{ED877EAD-FA92-4954-8537-154C00CE89DB}" type="presParOf" srcId="{C38ED55A-FF81-494E-AFB4-5E4753E62D1E}" destId="{D1E0128A-CBA8-40EB-8AC9-0B631D352626}" srcOrd="2" destOrd="0" presId="urn:microsoft.com/office/officeart/2018/5/layout/IconLeafOutlineLabelList"/>
    <dgm:cxn modelId="{F557EE51-C50C-4DCD-AD3D-80678E80212D}" type="presParOf" srcId="{C38ED55A-FF81-494E-AFB4-5E4753E62D1E}" destId="{BFC99E90-DC39-4CD3-8818-7916D482EC7D}" srcOrd="3" destOrd="0" presId="urn:microsoft.com/office/officeart/2018/5/layout/IconLeafOutlineLabelList"/>
    <dgm:cxn modelId="{07DBF16B-3865-4BE7-83F3-752A2C9BD7E2}" type="presParOf" srcId="{C04D4B19-A3C1-499B-82B0-8E7FE9AF5178}" destId="{F2CFE6C6-0544-43C1-8B41-AC347E4D336B}" srcOrd="3" destOrd="0" presId="urn:microsoft.com/office/officeart/2018/5/layout/IconLeafOutlineLabelList"/>
    <dgm:cxn modelId="{81578B15-D74A-46F6-8A68-46660C27FEFE}" type="presParOf" srcId="{C04D4B19-A3C1-499B-82B0-8E7FE9AF5178}" destId="{D51FD768-0147-4D00-BCB7-E2A6D97D57F2}" srcOrd="4" destOrd="0" presId="urn:microsoft.com/office/officeart/2018/5/layout/IconLeafOutlineLabelList"/>
    <dgm:cxn modelId="{86E7877E-B84F-4308-AA72-F9C1CE479AFB}" type="presParOf" srcId="{D51FD768-0147-4D00-BCB7-E2A6D97D57F2}" destId="{C7AE699B-DEDF-4849-9BAB-0F114C233F0B}" srcOrd="0" destOrd="0" presId="urn:microsoft.com/office/officeart/2018/5/layout/IconLeafOutlineLabelList"/>
    <dgm:cxn modelId="{A597B4D3-F168-4301-8527-BC709CE3ED0D}" type="presParOf" srcId="{D51FD768-0147-4D00-BCB7-E2A6D97D57F2}" destId="{9536CDB1-E6B7-4446-86C3-A02F282DC83D}" srcOrd="1" destOrd="0" presId="urn:microsoft.com/office/officeart/2018/5/layout/IconLeafOutlineLabelList"/>
    <dgm:cxn modelId="{C841177A-DBF7-48C7-8C84-60DE95A5B4AC}" type="presParOf" srcId="{D51FD768-0147-4D00-BCB7-E2A6D97D57F2}" destId="{46977651-374F-4B47-B906-05D4EB83A76F}" srcOrd="2" destOrd="0" presId="urn:microsoft.com/office/officeart/2018/5/layout/IconLeafOutlineLabelList"/>
    <dgm:cxn modelId="{C83C32D7-B3CE-4EA3-86E0-34F537027A80}" type="presParOf" srcId="{D51FD768-0147-4D00-BCB7-E2A6D97D57F2}" destId="{EA32F607-B48B-4485-97AF-932883E3EE3A}" srcOrd="3" destOrd="0" presId="urn:microsoft.com/office/officeart/2018/5/layout/IconLeafOutlin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039E80-618F-4AAF-81BF-E9F293FF058B}" type="doc">
      <dgm:prSet loTypeId="urn:microsoft.com/office/officeart/2008/layout/SquareAccent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R"/>
        </a:p>
      </dgm:t>
    </dgm:pt>
    <dgm:pt modelId="{E9E08835-FB28-4597-8965-8BA307203A3A}">
      <dgm:prSet phldrT="[Texto]" custT="1"/>
      <dgm:spPr/>
      <dgm:t>
        <a:bodyPr/>
        <a:lstStyle/>
        <a:p>
          <a:pPr>
            <a:buFont typeface="Wingdings" panose="05000000000000000000" pitchFamily="2" charset="2"/>
            <a:buNone/>
          </a:pPr>
          <a:endParaRPr lang="es-CR" sz="1600" dirty="0"/>
        </a:p>
      </dgm:t>
    </dgm:pt>
    <dgm:pt modelId="{E2A51A4E-849A-4C5E-A97E-91E3DE71F9A9}" type="parTrans" cxnId="{FD22D4D1-C734-4BDD-A7AB-D7C7A6A8D522}">
      <dgm:prSet/>
      <dgm:spPr/>
      <dgm:t>
        <a:bodyPr/>
        <a:lstStyle/>
        <a:p>
          <a:endParaRPr lang="es-CR" sz="1600"/>
        </a:p>
      </dgm:t>
    </dgm:pt>
    <dgm:pt modelId="{7FE82FA5-50FE-4D59-AA3D-9515D32D4718}" type="sibTrans" cxnId="{FD22D4D1-C734-4BDD-A7AB-D7C7A6A8D522}">
      <dgm:prSet/>
      <dgm:spPr/>
      <dgm:t>
        <a:bodyPr/>
        <a:lstStyle/>
        <a:p>
          <a:endParaRPr lang="es-CR" sz="1600"/>
        </a:p>
      </dgm:t>
    </dgm:pt>
    <dgm:pt modelId="{D6D129C9-AE40-442E-9605-91B2BF998057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b="1" dirty="0"/>
            <a:t>Docencia</a:t>
          </a:r>
          <a:r>
            <a:rPr lang="es-CR" sz="1600" dirty="0"/>
            <a:t>: Evaluación Docente, Nodos de TI en las Facultades.</a:t>
          </a:r>
        </a:p>
      </dgm:t>
    </dgm:pt>
    <dgm:pt modelId="{F829B8CB-484D-4AC8-B07B-F4948975AB38}" type="parTrans" cxnId="{1A9E3109-DE9F-40DF-9FD1-81C60A2CF9FA}">
      <dgm:prSet/>
      <dgm:spPr/>
      <dgm:t>
        <a:bodyPr/>
        <a:lstStyle/>
        <a:p>
          <a:endParaRPr lang="es-CR" sz="1600"/>
        </a:p>
      </dgm:t>
    </dgm:pt>
    <dgm:pt modelId="{F85AADD9-9B51-4AA2-B3AC-C2B7480F7A90}" type="sibTrans" cxnId="{1A9E3109-DE9F-40DF-9FD1-81C60A2CF9FA}">
      <dgm:prSet/>
      <dgm:spPr/>
      <dgm:t>
        <a:bodyPr/>
        <a:lstStyle/>
        <a:p>
          <a:endParaRPr lang="es-CR" sz="1600"/>
        </a:p>
      </dgm:t>
    </dgm:pt>
    <dgm:pt modelId="{CA78C1CF-C092-4D3F-99E3-FFA17335CAD2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b="1" dirty="0"/>
            <a:t>Extensión</a:t>
          </a:r>
          <a:r>
            <a:rPr lang="es-CR" sz="1600" dirty="0"/>
            <a:t>: Comunicación, Articulación con informáticos.</a:t>
          </a:r>
        </a:p>
      </dgm:t>
    </dgm:pt>
    <dgm:pt modelId="{3FF0C8A4-1F1B-495E-A32E-B23836C01222}" type="parTrans" cxnId="{D8CD6B46-22A8-41D3-9856-F89FE4B39F58}">
      <dgm:prSet/>
      <dgm:spPr/>
      <dgm:t>
        <a:bodyPr/>
        <a:lstStyle/>
        <a:p>
          <a:endParaRPr lang="es-CR" sz="1600"/>
        </a:p>
      </dgm:t>
    </dgm:pt>
    <dgm:pt modelId="{77432477-D38F-45C9-978A-14FD61FD8F86}" type="sibTrans" cxnId="{D8CD6B46-22A8-41D3-9856-F89FE4B39F58}">
      <dgm:prSet/>
      <dgm:spPr/>
      <dgm:t>
        <a:bodyPr/>
        <a:lstStyle/>
        <a:p>
          <a:endParaRPr lang="es-CR" sz="1600"/>
        </a:p>
      </dgm:t>
    </dgm:pt>
    <dgm:pt modelId="{C1BECBAA-C490-44C5-8255-CE53DE78E366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b="1" dirty="0"/>
            <a:t>Vida Estudiantil</a:t>
          </a:r>
          <a:r>
            <a:rPr lang="es-CR" sz="1600" dirty="0"/>
            <a:t>: SIIBEUNE, Valoración y otorgamiento de ayudas a estudiantes.</a:t>
          </a:r>
        </a:p>
      </dgm:t>
    </dgm:pt>
    <dgm:pt modelId="{2C0FA220-2E37-4112-8554-9B124890C1FC}" type="parTrans" cxnId="{705B8990-F59E-4F77-A3D5-1AEB064BF61C}">
      <dgm:prSet/>
      <dgm:spPr/>
      <dgm:t>
        <a:bodyPr/>
        <a:lstStyle/>
        <a:p>
          <a:endParaRPr lang="es-CR" sz="1600"/>
        </a:p>
      </dgm:t>
    </dgm:pt>
    <dgm:pt modelId="{3A704471-ABEE-44E3-9BEB-9AE14B45420D}" type="sibTrans" cxnId="{705B8990-F59E-4F77-A3D5-1AEB064BF61C}">
      <dgm:prSet/>
      <dgm:spPr/>
      <dgm:t>
        <a:bodyPr/>
        <a:lstStyle/>
        <a:p>
          <a:endParaRPr lang="es-CR" sz="1600"/>
        </a:p>
      </dgm:t>
    </dgm:pt>
    <dgm:pt modelId="{B9167007-34B4-4E49-989A-D97365FDFFA5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b="1" dirty="0"/>
            <a:t>Investigación</a:t>
          </a:r>
          <a:r>
            <a:rPr lang="es-CR" sz="1600" dirty="0"/>
            <a:t>: Repositorio de revistas – apoyo a ciencia abierta.</a:t>
          </a:r>
          <a:endParaRPr lang="es-CR" sz="1600" dirty="0">
            <a:solidFill>
              <a:srgbClr val="FF0000"/>
            </a:solidFill>
          </a:endParaRPr>
        </a:p>
      </dgm:t>
    </dgm:pt>
    <dgm:pt modelId="{6D793326-7CBD-474B-9F38-A2BFC7FCEED2}" type="parTrans" cxnId="{8BE6FF8D-F226-46EF-BF1C-ABAAFB6A44DE}">
      <dgm:prSet/>
      <dgm:spPr/>
      <dgm:t>
        <a:bodyPr/>
        <a:lstStyle/>
        <a:p>
          <a:endParaRPr lang="es-CR" sz="1600"/>
        </a:p>
      </dgm:t>
    </dgm:pt>
    <dgm:pt modelId="{6365CED7-37CD-4CF1-BE26-5017DEEFA64E}" type="sibTrans" cxnId="{8BE6FF8D-F226-46EF-BF1C-ABAAFB6A44DE}">
      <dgm:prSet/>
      <dgm:spPr/>
      <dgm:t>
        <a:bodyPr/>
        <a:lstStyle/>
        <a:p>
          <a:endParaRPr lang="es-CR" sz="1600"/>
        </a:p>
      </dgm:t>
    </dgm:pt>
    <dgm:pt modelId="{8621EE55-EBFE-43B9-A4FF-A4B5EC128908}">
      <dgm:prSet phldrT="[Texto]"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endParaRPr lang="es-CR" sz="1600" dirty="0"/>
        </a:p>
      </dgm:t>
    </dgm:pt>
    <dgm:pt modelId="{88E236EE-4050-4C52-86CC-1A27EEBF96CB}" type="parTrans" cxnId="{F32E19AA-7370-44B0-993C-584AB4999515}">
      <dgm:prSet/>
      <dgm:spPr/>
      <dgm:t>
        <a:bodyPr/>
        <a:lstStyle/>
        <a:p>
          <a:endParaRPr lang="es-CR" sz="1600"/>
        </a:p>
      </dgm:t>
    </dgm:pt>
    <dgm:pt modelId="{ACA65200-FE1F-4A7F-A9A1-6FAFFA62CCA1}" type="sibTrans" cxnId="{F32E19AA-7370-44B0-993C-584AB4999515}">
      <dgm:prSet/>
      <dgm:spPr/>
      <dgm:t>
        <a:bodyPr/>
        <a:lstStyle/>
        <a:p>
          <a:endParaRPr lang="es-CR" sz="1600"/>
        </a:p>
      </dgm:t>
    </dgm:pt>
    <dgm:pt modelId="{4452D4F0-53B7-4332-B85E-055838B45823}">
      <dgm:prSet phldrT="[Texto]"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Cumplimiento </a:t>
          </a:r>
          <a:r>
            <a:rPr lang="es-CR" sz="1600" dirty="0">
              <a:solidFill>
                <a:schemeClr val="tx1"/>
              </a:solidFill>
            </a:rPr>
            <a:t>de 39 recomendaciones </a:t>
          </a:r>
          <a:r>
            <a:rPr lang="es-CR" sz="1600" dirty="0"/>
            <a:t>de auditorias internas y externas.</a:t>
          </a:r>
        </a:p>
      </dgm:t>
    </dgm:pt>
    <dgm:pt modelId="{EBF96243-4746-4359-86C6-0D070EDA0257}" type="parTrans" cxnId="{9FECE91E-0DE5-4C1C-9023-35C182E3B6E9}">
      <dgm:prSet/>
      <dgm:spPr/>
      <dgm:t>
        <a:bodyPr/>
        <a:lstStyle/>
        <a:p>
          <a:endParaRPr lang="es-CR" sz="1600"/>
        </a:p>
      </dgm:t>
    </dgm:pt>
    <dgm:pt modelId="{C8B5E458-024B-4AA7-99ED-3B3595E7F37C}" type="sibTrans" cxnId="{9FECE91E-0DE5-4C1C-9023-35C182E3B6E9}">
      <dgm:prSet/>
      <dgm:spPr/>
      <dgm:t>
        <a:bodyPr/>
        <a:lstStyle/>
        <a:p>
          <a:endParaRPr lang="es-CR" sz="1600"/>
        </a:p>
      </dgm:t>
    </dgm:pt>
    <dgm:pt modelId="{7E5E3BA0-02A8-47C6-9E1A-E0DDA7AF8724}">
      <dgm:prSet phldrT="[Texto]"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Mejora en el IGI 2018 – puesto 44 al 8. Tecnología 75 a 93,8.</a:t>
          </a:r>
        </a:p>
      </dgm:t>
    </dgm:pt>
    <dgm:pt modelId="{41A00AAD-A582-4454-BE58-D060474AE9F3}" type="parTrans" cxnId="{91826EDB-E782-4A4C-B5E5-B110E4EA3987}">
      <dgm:prSet/>
      <dgm:spPr/>
      <dgm:t>
        <a:bodyPr/>
        <a:lstStyle/>
        <a:p>
          <a:endParaRPr lang="es-CR" sz="1600"/>
        </a:p>
      </dgm:t>
    </dgm:pt>
    <dgm:pt modelId="{29AF3CDA-1021-402E-B0AB-8C466A5861DC}" type="sibTrans" cxnId="{91826EDB-E782-4A4C-B5E5-B110E4EA3987}">
      <dgm:prSet/>
      <dgm:spPr/>
      <dgm:t>
        <a:bodyPr/>
        <a:lstStyle/>
        <a:p>
          <a:endParaRPr lang="es-CR" sz="1600"/>
        </a:p>
      </dgm:t>
    </dgm:pt>
    <dgm:pt modelId="{86283002-154C-488E-A9C0-7C0DD1FF9668}">
      <dgm:prSet phldrT="[Texto]"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endParaRPr lang="es-CR" sz="1600" dirty="0"/>
        </a:p>
      </dgm:t>
    </dgm:pt>
    <dgm:pt modelId="{9D09F8A5-B8B9-4149-B91E-399DFC41C920}" type="parTrans" cxnId="{147820EB-900C-40A7-926A-B5BEBB6F69F3}">
      <dgm:prSet/>
      <dgm:spPr/>
      <dgm:t>
        <a:bodyPr/>
        <a:lstStyle/>
        <a:p>
          <a:endParaRPr lang="es-CR" sz="1600"/>
        </a:p>
      </dgm:t>
    </dgm:pt>
    <dgm:pt modelId="{E2D504DE-EFD3-4F40-B718-8A0C4935A277}" type="sibTrans" cxnId="{147820EB-900C-40A7-926A-B5BEBB6F69F3}">
      <dgm:prSet/>
      <dgm:spPr/>
      <dgm:t>
        <a:bodyPr/>
        <a:lstStyle/>
        <a:p>
          <a:endParaRPr lang="es-CR" sz="1600"/>
        </a:p>
      </dgm:t>
    </dgm:pt>
    <dgm:pt modelId="{D8DCD93A-8202-4668-BB6B-F8D024F2C77E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Política de Calidad y Plan de Acción - SIGEI.</a:t>
          </a:r>
        </a:p>
      </dgm:t>
    </dgm:pt>
    <dgm:pt modelId="{010CD269-D0AE-4BCF-B6B2-751A20208482}" type="parTrans" cxnId="{578992E2-AFD8-41B8-9998-E69F99A824A7}">
      <dgm:prSet/>
      <dgm:spPr/>
      <dgm:t>
        <a:bodyPr/>
        <a:lstStyle/>
        <a:p>
          <a:endParaRPr lang="es-CR" sz="1600"/>
        </a:p>
      </dgm:t>
    </dgm:pt>
    <dgm:pt modelId="{4F67F465-4BBC-4D52-A200-D5A4DA4725F1}" type="sibTrans" cxnId="{578992E2-AFD8-41B8-9998-E69F99A824A7}">
      <dgm:prSet/>
      <dgm:spPr/>
      <dgm:t>
        <a:bodyPr/>
        <a:lstStyle/>
        <a:p>
          <a:endParaRPr lang="es-CR" sz="1600"/>
        </a:p>
      </dgm:t>
    </dgm:pt>
    <dgm:pt modelId="{5C254ED4-A64F-4D09-851B-4B480E7DC903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Unificación del equipo gestor de Clima Laboral.</a:t>
          </a:r>
        </a:p>
      </dgm:t>
    </dgm:pt>
    <dgm:pt modelId="{B525FB36-68EB-47CB-BE8A-1EEF29B0EA56}" type="parTrans" cxnId="{B4D5B6A1-1C54-4CE6-A881-069BE4964568}">
      <dgm:prSet/>
      <dgm:spPr/>
      <dgm:t>
        <a:bodyPr/>
        <a:lstStyle/>
        <a:p>
          <a:endParaRPr lang="es-CR" sz="1600"/>
        </a:p>
      </dgm:t>
    </dgm:pt>
    <dgm:pt modelId="{3C461945-1EF7-4B53-884D-6764040253E0}" type="sibTrans" cxnId="{B4D5B6A1-1C54-4CE6-A881-069BE4964568}">
      <dgm:prSet/>
      <dgm:spPr/>
      <dgm:t>
        <a:bodyPr/>
        <a:lstStyle/>
        <a:p>
          <a:endParaRPr lang="es-CR" sz="1600"/>
        </a:p>
      </dgm:t>
    </dgm:pt>
    <dgm:pt modelId="{A5B2BD1A-BAB7-421E-84BA-F157440F5FF0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b="1" dirty="0">
              <a:solidFill>
                <a:schemeClr val="tx1"/>
              </a:solidFill>
            </a:rPr>
            <a:t>Rectoría Adjunta</a:t>
          </a:r>
          <a:r>
            <a:rPr lang="es-CR" sz="1600" dirty="0">
              <a:solidFill>
                <a:schemeClr val="tx1"/>
              </a:solidFill>
            </a:rPr>
            <a:t>: Modelo </a:t>
          </a:r>
          <a:r>
            <a:rPr lang="es-CR" sz="1600" dirty="0"/>
            <a:t>de Arquitectura  de la Información.</a:t>
          </a:r>
          <a:endParaRPr lang="es-CR" sz="1600" dirty="0">
            <a:solidFill>
              <a:srgbClr val="FF0000"/>
            </a:solidFill>
          </a:endParaRPr>
        </a:p>
      </dgm:t>
    </dgm:pt>
    <dgm:pt modelId="{DED0FBE5-EECF-4920-8846-45C913BE2662}" type="parTrans" cxnId="{8164E36B-05F6-4A57-BB88-8AAC1B76ECCC}">
      <dgm:prSet/>
      <dgm:spPr/>
      <dgm:t>
        <a:bodyPr/>
        <a:lstStyle/>
        <a:p>
          <a:endParaRPr lang="es-CR"/>
        </a:p>
      </dgm:t>
    </dgm:pt>
    <dgm:pt modelId="{77D59E36-8D6A-4D8D-BA4A-D466560846D5}" type="sibTrans" cxnId="{8164E36B-05F6-4A57-BB88-8AAC1B76ECCC}">
      <dgm:prSet/>
      <dgm:spPr/>
      <dgm:t>
        <a:bodyPr/>
        <a:lstStyle/>
        <a:p>
          <a:endParaRPr lang="es-CR"/>
        </a:p>
      </dgm:t>
    </dgm:pt>
    <dgm:pt modelId="{947A3983-4F07-44A1-AA4C-DB25B729EE23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51 procedimientos o instructivos actualizados o aprobados.</a:t>
          </a:r>
        </a:p>
      </dgm:t>
    </dgm:pt>
    <dgm:pt modelId="{BCEFC674-6544-4187-A849-422EF36E6B66}" type="parTrans" cxnId="{8421F635-3C9D-4413-ADD5-03BD649FA382}">
      <dgm:prSet/>
      <dgm:spPr/>
      <dgm:t>
        <a:bodyPr/>
        <a:lstStyle/>
        <a:p>
          <a:endParaRPr lang="es-CR"/>
        </a:p>
      </dgm:t>
    </dgm:pt>
    <dgm:pt modelId="{70DF551D-6EA4-4F7C-9357-2420D6A5144F}" type="sibTrans" cxnId="{8421F635-3C9D-4413-ADD5-03BD649FA382}">
      <dgm:prSet/>
      <dgm:spPr/>
      <dgm:t>
        <a:bodyPr/>
        <a:lstStyle/>
        <a:p>
          <a:endParaRPr lang="es-CR"/>
        </a:p>
      </dgm:t>
    </dgm:pt>
    <dgm:pt modelId="{F12F676A-3119-4C32-A285-346EA71D3D12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b="1" dirty="0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latin typeface="Century Gothic" panose="020B0502020202020204"/>
              <a:ea typeface="+mn-ea"/>
              <a:cs typeface="+mn-cs"/>
            </a:rPr>
            <a:t>Administración</a:t>
          </a:r>
          <a:r>
            <a:rPr lang="es-CR" sz="1600" dirty="0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latin typeface="Century Gothic" panose="020B0502020202020204"/>
              <a:ea typeface="+mn-ea"/>
              <a:cs typeface="+mn-cs"/>
            </a:rPr>
            <a:t>: SIGESA</a:t>
          </a:r>
          <a:endParaRPr lang="es-CR" sz="1600" dirty="0">
            <a:solidFill>
              <a:srgbClr val="FF0000"/>
            </a:solidFill>
          </a:endParaRPr>
        </a:p>
      </dgm:t>
    </dgm:pt>
    <dgm:pt modelId="{1FE8CDE7-060B-4FAE-9CDE-59CCA7E42FB9}" type="parTrans" cxnId="{B7497941-045F-4426-9C8C-B72FAE505159}">
      <dgm:prSet/>
      <dgm:spPr/>
      <dgm:t>
        <a:bodyPr/>
        <a:lstStyle/>
        <a:p>
          <a:endParaRPr lang="es-CR"/>
        </a:p>
      </dgm:t>
    </dgm:pt>
    <dgm:pt modelId="{7DB293EB-F87F-41F2-ADA3-7480966AD46F}" type="sibTrans" cxnId="{B7497941-045F-4426-9C8C-B72FAE505159}">
      <dgm:prSet/>
      <dgm:spPr/>
      <dgm:t>
        <a:bodyPr/>
        <a:lstStyle/>
        <a:p>
          <a:endParaRPr lang="es-CR"/>
        </a:p>
      </dgm:t>
    </dgm:pt>
    <dgm:pt modelId="{1D6D0733-6E71-4D80-A779-D538B35D4193}">
      <dgm:prSet phldrT="[Texto]"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Mejora en el índice de transparencia de sitios web. Posición 6/254 – Nota 91.36%</a:t>
          </a:r>
        </a:p>
      </dgm:t>
    </dgm:pt>
    <dgm:pt modelId="{3224221D-3570-4442-9F8C-6ABB563316F1}" type="parTrans" cxnId="{31C265BF-BC96-46DC-A264-3DEF4BAA30A0}">
      <dgm:prSet/>
      <dgm:spPr/>
      <dgm:t>
        <a:bodyPr/>
        <a:lstStyle/>
        <a:p>
          <a:endParaRPr lang="es-CR"/>
        </a:p>
      </dgm:t>
    </dgm:pt>
    <dgm:pt modelId="{5C59807E-78EF-4870-9530-4BAB43565951}" type="sibTrans" cxnId="{31C265BF-BC96-46DC-A264-3DEF4BAA30A0}">
      <dgm:prSet/>
      <dgm:spPr/>
      <dgm:t>
        <a:bodyPr/>
        <a:lstStyle/>
        <a:p>
          <a:endParaRPr lang="es-CR"/>
        </a:p>
      </dgm:t>
    </dgm:pt>
    <dgm:pt modelId="{00DDB546-0A65-48FA-83FE-DCDA04232167}">
      <dgm:prSet phldrT="[Texto]"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 err="1"/>
            <a:t>Eduroam</a:t>
          </a:r>
          <a:r>
            <a:rPr lang="es-CR" sz="1600" dirty="0"/>
            <a:t> – Espacios Públicos Conectados (CONARE - FONATEL).</a:t>
          </a:r>
        </a:p>
      </dgm:t>
    </dgm:pt>
    <dgm:pt modelId="{32A08801-77A4-47FA-BFB3-59EAB4C2E9CB}" type="sibTrans" cxnId="{9755970F-44D0-474D-B0BC-9C6B0EFEFDFB}">
      <dgm:prSet/>
      <dgm:spPr/>
      <dgm:t>
        <a:bodyPr/>
        <a:lstStyle/>
        <a:p>
          <a:endParaRPr lang="es-CR" sz="1600"/>
        </a:p>
      </dgm:t>
    </dgm:pt>
    <dgm:pt modelId="{BB42C96E-6A79-423B-AB30-A24B95AC5FC3}" type="parTrans" cxnId="{9755970F-44D0-474D-B0BC-9C6B0EFEFDFB}">
      <dgm:prSet/>
      <dgm:spPr/>
      <dgm:t>
        <a:bodyPr/>
        <a:lstStyle/>
        <a:p>
          <a:endParaRPr lang="es-CR" sz="1600"/>
        </a:p>
      </dgm:t>
    </dgm:pt>
    <dgm:pt modelId="{3F080B1B-7EB4-4BE4-9F44-3714353A3E6A}" type="pres">
      <dgm:prSet presAssocID="{67039E80-618F-4AAF-81BF-E9F293FF058B}" presName="layout" presStyleCnt="0">
        <dgm:presLayoutVars>
          <dgm:chMax/>
          <dgm:chPref/>
          <dgm:dir/>
          <dgm:resizeHandles/>
        </dgm:presLayoutVars>
      </dgm:prSet>
      <dgm:spPr/>
    </dgm:pt>
    <dgm:pt modelId="{FC6929DB-743C-42BB-A39D-A9DD011705AA}" type="pres">
      <dgm:prSet presAssocID="{E9E08835-FB28-4597-8965-8BA307203A3A}" presName="root" presStyleCnt="0">
        <dgm:presLayoutVars>
          <dgm:chMax/>
          <dgm:chPref/>
        </dgm:presLayoutVars>
      </dgm:prSet>
      <dgm:spPr/>
    </dgm:pt>
    <dgm:pt modelId="{7E885AFB-CBE8-4DC4-93CC-9E7D6C1807AA}" type="pres">
      <dgm:prSet presAssocID="{E9E08835-FB28-4597-8965-8BA307203A3A}" presName="rootComposite" presStyleCnt="0">
        <dgm:presLayoutVars/>
      </dgm:prSet>
      <dgm:spPr/>
    </dgm:pt>
    <dgm:pt modelId="{83CB560E-184C-4063-836F-C61D6E894E9D}" type="pres">
      <dgm:prSet presAssocID="{E9E08835-FB28-4597-8965-8BA307203A3A}" presName="ParentAccent" presStyleLbl="alignNode1" presStyleIdx="0" presStyleCnt="3"/>
      <dgm:spPr/>
    </dgm:pt>
    <dgm:pt modelId="{E4551D64-0FF7-42E1-A329-40D5706C12BE}" type="pres">
      <dgm:prSet presAssocID="{E9E08835-FB28-4597-8965-8BA307203A3A}" presName="ParentSmallAccent" presStyleLbl="fgAcc1" presStyleIdx="0" presStyleCnt="3"/>
      <dgm:spPr/>
    </dgm:pt>
    <dgm:pt modelId="{5AFE27B9-DE06-4BD6-99CB-3AED0867DEC2}" type="pres">
      <dgm:prSet presAssocID="{E9E08835-FB28-4597-8965-8BA307203A3A}" presName="Parent" presStyleLbl="revTx" presStyleIdx="0" presStyleCnt="16">
        <dgm:presLayoutVars>
          <dgm:chMax/>
          <dgm:chPref val="4"/>
          <dgm:bulletEnabled val="1"/>
        </dgm:presLayoutVars>
      </dgm:prSet>
      <dgm:spPr/>
    </dgm:pt>
    <dgm:pt modelId="{C9170822-E090-4B0D-A5FE-DDD1D4374162}" type="pres">
      <dgm:prSet presAssocID="{E9E08835-FB28-4597-8965-8BA307203A3A}" presName="childShape" presStyleCnt="0">
        <dgm:presLayoutVars>
          <dgm:chMax val="0"/>
          <dgm:chPref val="0"/>
        </dgm:presLayoutVars>
      </dgm:prSet>
      <dgm:spPr/>
    </dgm:pt>
    <dgm:pt modelId="{0B82586D-E4A1-4CA3-BA50-A920F7918EA4}" type="pres">
      <dgm:prSet presAssocID="{7E5E3BA0-02A8-47C6-9E1A-E0DDA7AF8724}" presName="childComposite" presStyleCnt="0">
        <dgm:presLayoutVars>
          <dgm:chMax val="0"/>
          <dgm:chPref val="0"/>
        </dgm:presLayoutVars>
      </dgm:prSet>
      <dgm:spPr/>
    </dgm:pt>
    <dgm:pt modelId="{9A2A4859-9BEC-44A5-B002-D03F7722C049}" type="pres">
      <dgm:prSet presAssocID="{7E5E3BA0-02A8-47C6-9E1A-E0DDA7AF8724}" presName="ChildAccent" presStyleLbl="solidFgAcc1" presStyleIdx="0" presStyleCnt="13" custLinFactNeighborY="24584"/>
      <dgm:spPr/>
    </dgm:pt>
    <dgm:pt modelId="{CED22E5A-A288-49C6-93F8-D93B9529BC43}" type="pres">
      <dgm:prSet presAssocID="{7E5E3BA0-02A8-47C6-9E1A-E0DDA7AF8724}" presName="Child" presStyleLbl="revTx" presStyleIdx="1" presStyleCnt="16" custLinFactNeighborY="10543">
        <dgm:presLayoutVars>
          <dgm:chMax val="0"/>
          <dgm:chPref val="0"/>
          <dgm:bulletEnabled val="1"/>
        </dgm:presLayoutVars>
      </dgm:prSet>
      <dgm:spPr/>
    </dgm:pt>
    <dgm:pt modelId="{2F693CA0-5625-4168-B578-EEAE247649B9}" type="pres">
      <dgm:prSet presAssocID="{00DDB546-0A65-48FA-83FE-DCDA04232167}" presName="childComposite" presStyleCnt="0">
        <dgm:presLayoutVars>
          <dgm:chMax val="0"/>
          <dgm:chPref val="0"/>
        </dgm:presLayoutVars>
      </dgm:prSet>
      <dgm:spPr/>
    </dgm:pt>
    <dgm:pt modelId="{B3273DBB-D1BE-4781-90C7-80AE0A50071E}" type="pres">
      <dgm:prSet presAssocID="{00DDB546-0A65-48FA-83FE-DCDA04232167}" presName="ChildAccent" presStyleLbl="solidFgAcc1" presStyleIdx="1" presStyleCnt="13" custLinFactY="22920" custLinFactNeighborY="100000"/>
      <dgm:spPr/>
    </dgm:pt>
    <dgm:pt modelId="{31FC0CBD-BF14-4217-B3D8-A6A315D3F519}" type="pres">
      <dgm:prSet presAssocID="{00DDB546-0A65-48FA-83FE-DCDA04232167}" presName="Child" presStyleLbl="revTx" presStyleIdx="2" presStyleCnt="16" custLinFactNeighborY="52713">
        <dgm:presLayoutVars>
          <dgm:chMax val="0"/>
          <dgm:chPref val="0"/>
          <dgm:bulletEnabled val="1"/>
        </dgm:presLayoutVars>
      </dgm:prSet>
      <dgm:spPr/>
    </dgm:pt>
    <dgm:pt modelId="{08D90ABC-4C46-4BF1-9B32-36A2E119388B}" type="pres">
      <dgm:prSet presAssocID="{1D6D0733-6E71-4D80-A779-D538B35D4193}" presName="childComposite" presStyleCnt="0">
        <dgm:presLayoutVars>
          <dgm:chMax val="0"/>
          <dgm:chPref val="0"/>
        </dgm:presLayoutVars>
      </dgm:prSet>
      <dgm:spPr/>
    </dgm:pt>
    <dgm:pt modelId="{E1BF86CF-60A7-4D02-863A-7A82DBE6DB34}" type="pres">
      <dgm:prSet presAssocID="{1D6D0733-6E71-4D80-A779-D538B35D4193}" presName="ChildAccent" presStyleLbl="solidFgAcc1" presStyleIdx="2" presStyleCnt="13" custLinFactY="100000" custLinFactNeighborY="116240"/>
      <dgm:spPr/>
    </dgm:pt>
    <dgm:pt modelId="{5EECB5B2-F136-4B2D-9680-BB77DF65895F}" type="pres">
      <dgm:prSet presAssocID="{1D6D0733-6E71-4D80-A779-D538B35D4193}" presName="Child" presStyleLbl="revTx" presStyleIdx="3" presStyleCnt="16" custLinFactNeighborY="99910">
        <dgm:presLayoutVars>
          <dgm:chMax val="0"/>
          <dgm:chPref val="0"/>
          <dgm:bulletEnabled val="1"/>
        </dgm:presLayoutVars>
      </dgm:prSet>
      <dgm:spPr/>
    </dgm:pt>
    <dgm:pt modelId="{36F93BF6-9475-4248-8D66-81D4A287207C}" type="pres">
      <dgm:prSet presAssocID="{86283002-154C-488E-A9C0-7C0DD1FF9668}" presName="root" presStyleCnt="0">
        <dgm:presLayoutVars>
          <dgm:chMax/>
          <dgm:chPref/>
        </dgm:presLayoutVars>
      </dgm:prSet>
      <dgm:spPr/>
    </dgm:pt>
    <dgm:pt modelId="{D001B292-F753-4F7D-8731-B070296F16B2}" type="pres">
      <dgm:prSet presAssocID="{86283002-154C-488E-A9C0-7C0DD1FF9668}" presName="rootComposite" presStyleCnt="0">
        <dgm:presLayoutVars/>
      </dgm:prSet>
      <dgm:spPr/>
    </dgm:pt>
    <dgm:pt modelId="{A987F0A3-7BA0-46CA-BA2E-D2711C2391A3}" type="pres">
      <dgm:prSet presAssocID="{86283002-154C-488E-A9C0-7C0DD1FF9668}" presName="ParentAccent" presStyleLbl="alignNode1" presStyleIdx="1" presStyleCnt="3"/>
      <dgm:spPr/>
    </dgm:pt>
    <dgm:pt modelId="{E74EFE8F-9CF7-4144-8C64-3C8433B2C3FC}" type="pres">
      <dgm:prSet presAssocID="{86283002-154C-488E-A9C0-7C0DD1FF9668}" presName="ParentSmallAccent" presStyleLbl="fgAcc1" presStyleIdx="1" presStyleCnt="3"/>
      <dgm:spPr/>
    </dgm:pt>
    <dgm:pt modelId="{76264F9C-D030-4E0D-A881-57F6CAE7DA97}" type="pres">
      <dgm:prSet presAssocID="{86283002-154C-488E-A9C0-7C0DD1FF9668}" presName="Parent" presStyleLbl="revTx" presStyleIdx="4" presStyleCnt="16">
        <dgm:presLayoutVars>
          <dgm:chMax/>
          <dgm:chPref val="4"/>
          <dgm:bulletEnabled val="1"/>
        </dgm:presLayoutVars>
      </dgm:prSet>
      <dgm:spPr/>
    </dgm:pt>
    <dgm:pt modelId="{28290AD3-07DE-40B6-BD7C-BAD671C4535A}" type="pres">
      <dgm:prSet presAssocID="{86283002-154C-488E-A9C0-7C0DD1FF9668}" presName="childShape" presStyleCnt="0">
        <dgm:presLayoutVars>
          <dgm:chMax val="0"/>
          <dgm:chPref val="0"/>
        </dgm:presLayoutVars>
      </dgm:prSet>
      <dgm:spPr/>
    </dgm:pt>
    <dgm:pt modelId="{E0DF9D33-62C1-472E-B5A5-D2850D0A8223}" type="pres">
      <dgm:prSet presAssocID="{4452D4F0-53B7-4332-B85E-055838B45823}" presName="childComposite" presStyleCnt="0">
        <dgm:presLayoutVars>
          <dgm:chMax val="0"/>
          <dgm:chPref val="0"/>
        </dgm:presLayoutVars>
      </dgm:prSet>
      <dgm:spPr/>
    </dgm:pt>
    <dgm:pt modelId="{B50EA6EE-D41C-4605-B92E-878C901D6448}" type="pres">
      <dgm:prSet presAssocID="{4452D4F0-53B7-4332-B85E-055838B45823}" presName="ChildAccent" presStyleLbl="solidFgAcc1" presStyleIdx="3" presStyleCnt="13"/>
      <dgm:spPr/>
    </dgm:pt>
    <dgm:pt modelId="{5BE2C56E-0BDB-4E09-8B4A-9CA9D2868946}" type="pres">
      <dgm:prSet presAssocID="{4452D4F0-53B7-4332-B85E-055838B45823}" presName="Child" presStyleLbl="revTx" presStyleIdx="5" presStyleCnt="16">
        <dgm:presLayoutVars>
          <dgm:chMax val="0"/>
          <dgm:chPref val="0"/>
          <dgm:bulletEnabled val="1"/>
        </dgm:presLayoutVars>
      </dgm:prSet>
      <dgm:spPr/>
    </dgm:pt>
    <dgm:pt modelId="{18FAE906-C38A-4186-8F3A-5B1551D23AE2}" type="pres">
      <dgm:prSet presAssocID="{D8DCD93A-8202-4668-BB6B-F8D024F2C77E}" presName="childComposite" presStyleCnt="0">
        <dgm:presLayoutVars>
          <dgm:chMax val="0"/>
          <dgm:chPref val="0"/>
        </dgm:presLayoutVars>
      </dgm:prSet>
      <dgm:spPr/>
    </dgm:pt>
    <dgm:pt modelId="{AACBC583-BAFA-47E2-A8B0-EEB8018AC0A8}" type="pres">
      <dgm:prSet presAssocID="{D8DCD93A-8202-4668-BB6B-F8D024F2C77E}" presName="ChildAccent" presStyleLbl="solidFgAcc1" presStyleIdx="4" presStyleCnt="13" custLinFactNeighborY="97104"/>
      <dgm:spPr/>
    </dgm:pt>
    <dgm:pt modelId="{44136EF2-2E68-42CD-94B2-18C97DCC1415}" type="pres">
      <dgm:prSet presAssocID="{D8DCD93A-8202-4668-BB6B-F8D024F2C77E}" presName="Child" presStyleLbl="revTx" presStyleIdx="6" presStyleCnt="16" custLinFactNeighborY="41661">
        <dgm:presLayoutVars>
          <dgm:chMax val="0"/>
          <dgm:chPref val="0"/>
          <dgm:bulletEnabled val="1"/>
        </dgm:presLayoutVars>
      </dgm:prSet>
      <dgm:spPr/>
    </dgm:pt>
    <dgm:pt modelId="{AEB8EFAE-C98E-4C93-9E28-B18114D3A4FB}" type="pres">
      <dgm:prSet presAssocID="{5C254ED4-A64F-4D09-851B-4B480E7DC903}" presName="childComposite" presStyleCnt="0">
        <dgm:presLayoutVars>
          <dgm:chMax val="0"/>
          <dgm:chPref val="0"/>
        </dgm:presLayoutVars>
      </dgm:prSet>
      <dgm:spPr/>
    </dgm:pt>
    <dgm:pt modelId="{EDA288A9-ADC0-48AE-AAFB-456E5394B9A7}" type="pres">
      <dgm:prSet presAssocID="{5C254ED4-A64F-4D09-851B-4B480E7DC903}" presName="ChildAccent" presStyleLbl="solidFgAcc1" presStyleIdx="5" presStyleCnt="13" custLinFactY="35252" custLinFactNeighborY="100000"/>
      <dgm:spPr/>
    </dgm:pt>
    <dgm:pt modelId="{3D247018-4FCE-4B37-B7AC-E0DFF15791A4}" type="pres">
      <dgm:prSet presAssocID="{5C254ED4-A64F-4D09-851B-4B480E7DC903}" presName="Child" presStyleLbl="revTx" presStyleIdx="7" presStyleCnt="16" custLinFactNeighborY="58027">
        <dgm:presLayoutVars>
          <dgm:chMax val="0"/>
          <dgm:chPref val="0"/>
          <dgm:bulletEnabled val="1"/>
        </dgm:presLayoutVars>
      </dgm:prSet>
      <dgm:spPr/>
    </dgm:pt>
    <dgm:pt modelId="{131C7B26-668A-462C-BB78-36032FF23FB7}" type="pres">
      <dgm:prSet presAssocID="{947A3983-4F07-44A1-AA4C-DB25B729EE23}" presName="childComposite" presStyleCnt="0">
        <dgm:presLayoutVars>
          <dgm:chMax val="0"/>
          <dgm:chPref val="0"/>
        </dgm:presLayoutVars>
      </dgm:prSet>
      <dgm:spPr/>
    </dgm:pt>
    <dgm:pt modelId="{C53E5120-99AD-4F5D-BC47-1629DBAE28C4}" type="pres">
      <dgm:prSet presAssocID="{947A3983-4F07-44A1-AA4C-DB25B729EE23}" presName="ChildAccent" presStyleLbl="solidFgAcc1" presStyleIdx="6" presStyleCnt="13" custLinFactY="76868" custLinFactNeighborY="100000"/>
      <dgm:spPr/>
    </dgm:pt>
    <dgm:pt modelId="{193E5C3E-5F24-473E-83B0-441813139C9A}" type="pres">
      <dgm:prSet presAssocID="{947A3983-4F07-44A1-AA4C-DB25B729EE23}" presName="Child" presStyleLbl="revTx" presStyleIdx="8" presStyleCnt="16" custLinFactNeighborY="75883">
        <dgm:presLayoutVars>
          <dgm:chMax val="0"/>
          <dgm:chPref val="0"/>
          <dgm:bulletEnabled val="1"/>
        </dgm:presLayoutVars>
      </dgm:prSet>
      <dgm:spPr/>
    </dgm:pt>
    <dgm:pt modelId="{AB5FF3CF-D427-4859-8FD9-613AEBFB3EF5}" type="pres">
      <dgm:prSet presAssocID="{8621EE55-EBFE-43B9-A4FF-A4B5EC128908}" presName="root" presStyleCnt="0">
        <dgm:presLayoutVars>
          <dgm:chMax/>
          <dgm:chPref/>
        </dgm:presLayoutVars>
      </dgm:prSet>
      <dgm:spPr/>
    </dgm:pt>
    <dgm:pt modelId="{FDBC700E-3125-4597-9C4A-C49D486F9BD0}" type="pres">
      <dgm:prSet presAssocID="{8621EE55-EBFE-43B9-A4FF-A4B5EC128908}" presName="rootComposite" presStyleCnt="0">
        <dgm:presLayoutVars/>
      </dgm:prSet>
      <dgm:spPr/>
    </dgm:pt>
    <dgm:pt modelId="{F061A44F-FE21-4293-949F-748647FC3943}" type="pres">
      <dgm:prSet presAssocID="{8621EE55-EBFE-43B9-A4FF-A4B5EC128908}" presName="ParentAccent" presStyleLbl="alignNode1" presStyleIdx="2" presStyleCnt="3"/>
      <dgm:spPr/>
    </dgm:pt>
    <dgm:pt modelId="{9BA81078-E7D0-486A-9CAC-76CEB4D99AA1}" type="pres">
      <dgm:prSet presAssocID="{8621EE55-EBFE-43B9-A4FF-A4B5EC128908}" presName="ParentSmallAccent" presStyleLbl="fgAcc1" presStyleIdx="2" presStyleCnt="3"/>
      <dgm:spPr/>
    </dgm:pt>
    <dgm:pt modelId="{C9B24586-BCC9-4202-8CB4-93F27232EB17}" type="pres">
      <dgm:prSet presAssocID="{8621EE55-EBFE-43B9-A4FF-A4B5EC128908}" presName="Parent" presStyleLbl="revTx" presStyleIdx="9" presStyleCnt="16">
        <dgm:presLayoutVars>
          <dgm:chMax/>
          <dgm:chPref val="4"/>
          <dgm:bulletEnabled val="1"/>
        </dgm:presLayoutVars>
      </dgm:prSet>
      <dgm:spPr/>
    </dgm:pt>
    <dgm:pt modelId="{9B2C20BA-7171-4271-8B61-339BB1FDF729}" type="pres">
      <dgm:prSet presAssocID="{8621EE55-EBFE-43B9-A4FF-A4B5EC128908}" presName="childShape" presStyleCnt="0">
        <dgm:presLayoutVars>
          <dgm:chMax val="0"/>
          <dgm:chPref val="0"/>
        </dgm:presLayoutVars>
      </dgm:prSet>
      <dgm:spPr/>
    </dgm:pt>
    <dgm:pt modelId="{4DBB4200-C042-4220-A5D0-103DBDDEC332}" type="pres">
      <dgm:prSet presAssocID="{D6D129C9-AE40-442E-9605-91B2BF998057}" presName="childComposite" presStyleCnt="0">
        <dgm:presLayoutVars>
          <dgm:chMax val="0"/>
          <dgm:chPref val="0"/>
        </dgm:presLayoutVars>
      </dgm:prSet>
      <dgm:spPr/>
    </dgm:pt>
    <dgm:pt modelId="{1B67F58A-6AA2-4B5E-B8A1-FE099237D002}" type="pres">
      <dgm:prSet presAssocID="{D6D129C9-AE40-442E-9605-91B2BF998057}" presName="ChildAccent" presStyleLbl="solidFgAcc1" presStyleIdx="7" presStyleCnt="13"/>
      <dgm:spPr/>
    </dgm:pt>
    <dgm:pt modelId="{9FC769C0-2FEC-4D75-988A-26507C3EBA61}" type="pres">
      <dgm:prSet presAssocID="{D6D129C9-AE40-442E-9605-91B2BF998057}" presName="Child" presStyleLbl="revTx" presStyleIdx="10" presStyleCnt="16">
        <dgm:presLayoutVars>
          <dgm:chMax val="0"/>
          <dgm:chPref val="0"/>
          <dgm:bulletEnabled val="1"/>
        </dgm:presLayoutVars>
      </dgm:prSet>
      <dgm:spPr/>
    </dgm:pt>
    <dgm:pt modelId="{8B21CC3E-A9D0-46BE-89FD-058EF0F09226}" type="pres">
      <dgm:prSet presAssocID="{CA78C1CF-C092-4D3F-99E3-FFA17335CAD2}" presName="childComposite" presStyleCnt="0">
        <dgm:presLayoutVars>
          <dgm:chMax val="0"/>
          <dgm:chPref val="0"/>
        </dgm:presLayoutVars>
      </dgm:prSet>
      <dgm:spPr/>
    </dgm:pt>
    <dgm:pt modelId="{9E195F1B-BAC1-40DC-81BA-91C028290D5B}" type="pres">
      <dgm:prSet presAssocID="{CA78C1CF-C092-4D3F-99E3-FFA17335CAD2}" presName="ChildAccent" presStyleLbl="solidFgAcc1" presStyleIdx="8" presStyleCnt="13"/>
      <dgm:spPr/>
    </dgm:pt>
    <dgm:pt modelId="{B8050994-2253-46A2-B665-2EE66F0DA2A4}" type="pres">
      <dgm:prSet presAssocID="{CA78C1CF-C092-4D3F-99E3-FFA17335CAD2}" presName="Child" presStyleLbl="revTx" presStyleIdx="11" presStyleCnt="16">
        <dgm:presLayoutVars>
          <dgm:chMax val="0"/>
          <dgm:chPref val="0"/>
          <dgm:bulletEnabled val="1"/>
        </dgm:presLayoutVars>
      </dgm:prSet>
      <dgm:spPr/>
    </dgm:pt>
    <dgm:pt modelId="{32F662B1-4009-41B9-A6B4-1448E03FA73B}" type="pres">
      <dgm:prSet presAssocID="{C1BECBAA-C490-44C5-8255-CE53DE78E366}" presName="childComposite" presStyleCnt="0">
        <dgm:presLayoutVars>
          <dgm:chMax val="0"/>
          <dgm:chPref val="0"/>
        </dgm:presLayoutVars>
      </dgm:prSet>
      <dgm:spPr/>
    </dgm:pt>
    <dgm:pt modelId="{2EC74F33-2FF2-41C3-9C75-4A8172D9EEBE}" type="pres">
      <dgm:prSet presAssocID="{C1BECBAA-C490-44C5-8255-CE53DE78E366}" presName="ChildAccent" presStyleLbl="solidFgAcc1" presStyleIdx="9" presStyleCnt="13" custLinFactNeighborY="49168"/>
      <dgm:spPr/>
    </dgm:pt>
    <dgm:pt modelId="{5BB1250D-AA86-4C7D-8515-9543A4B974F9}" type="pres">
      <dgm:prSet presAssocID="{C1BECBAA-C490-44C5-8255-CE53DE78E366}" presName="Child" presStyleLbl="revTx" presStyleIdx="12" presStyleCnt="16" custLinFactNeighborY="21085">
        <dgm:presLayoutVars>
          <dgm:chMax val="0"/>
          <dgm:chPref val="0"/>
          <dgm:bulletEnabled val="1"/>
        </dgm:presLayoutVars>
      </dgm:prSet>
      <dgm:spPr/>
    </dgm:pt>
    <dgm:pt modelId="{9176BF0D-4C1B-4604-B9A9-F149431CAEBE}" type="pres">
      <dgm:prSet presAssocID="{B9167007-34B4-4E49-989A-D97365FDFFA5}" presName="childComposite" presStyleCnt="0">
        <dgm:presLayoutVars>
          <dgm:chMax val="0"/>
          <dgm:chPref val="0"/>
        </dgm:presLayoutVars>
      </dgm:prSet>
      <dgm:spPr/>
    </dgm:pt>
    <dgm:pt modelId="{AA7CF303-DFB9-4A9F-B0B8-5806B5D2306C}" type="pres">
      <dgm:prSet presAssocID="{B9167007-34B4-4E49-989A-D97365FDFFA5}" presName="ChildAccent" presStyleLbl="solidFgAcc1" presStyleIdx="10" presStyleCnt="13" custLinFactNeighborY="77264"/>
      <dgm:spPr/>
    </dgm:pt>
    <dgm:pt modelId="{10C75247-5D89-4D6A-B800-14C7996C73B0}" type="pres">
      <dgm:prSet presAssocID="{B9167007-34B4-4E49-989A-D97365FDFFA5}" presName="Child" presStyleLbl="revTx" presStyleIdx="13" presStyleCnt="16" custScaleX="101145" custLinFactNeighborX="274" custLinFactNeighborY="33133">
        <dgm:presLayoutVars>
          <dgm:chMax val="0"/>
          <dgm:chPref val="0"/>
          <dgm:bulletEnabled val="1"/>
        </dgm:presLayoutVars>
      </dgm:prSet>
      <dgm:spPr/>
    </dgm:pt>
    <dgm:pt modelId="{DE7E6B8F-CBD8-4861-A408-C0551CBA1813}" type="pres">
      <dgm:prSet presAssocID="{F12F676A-3119-4C32-A285-346EA71D3D12}" presName="childComposite" presStyleCnt="0">
        <dgm:presLayoutVars>
          <dgm:chMax val="0"/>
          <dgm:chPref val="0"/>
        </dgm:presLayoutVars>
      </dgm:prSet>
      <dgm:spPr/>
    </dgm:pt>
    <dgm:pt modelId="{DF11E587-1B9F-4F20-AC8C-39E033F5AE09}" type="pres">
      <dgm:prSet presAssocID="{F12F676A-3119-4C32-A285-346EA71D3D12}" presName="ChildAccent" presStyleLbl="solidFgAcc1" presStyleIdx="11" presStyleCnt="13" custLinFactNeighborY="59704"/>
      <dgm:spPr/>
    </dgm:pt>
    <dgm:pt modelId="{E9D89CFF-5EF2-45F3-9C60-4074B124A56D}" type="pres">
      <dgm:prSet presAssocID="{F12F676A-3119-4C32-A285-346EA71D3D12}" presName="Child" presStyleLbl="revTx" presStyleIdx="14" presStyleCnt="16" custLinFactNeighborY="27110">
        <dgm:presLayoutVars>
          <dgm:chMax val="0"/>
          <dgm:chPref val="0"/>
          <dgm:bulletEnabled val="1"/>
        </dgm:presLayoutVars>
      </dgm:prSet>
      <dgm:spPr/>
    </dgm:pt>
    <dgm:pt modelId="{C267C1B8-20F6-46F5-998E-6B5951E77550}" type="pres">
      <dgm:prSet presAssocID="{A5B2BD1A-BAB7-421E-84BA-F157440F5FF0}" presName="childComposite" presStyleCnt="0">
        <dgm:presLayoutVars>
          <dgm:chMax val="0"/>
          <dgm:chPref val="0"/>
        </dgm:presLayoutVars>
      </dgm:prSet>
      <dgm:spPr/>
    </dgm:pt>
    <dgm:pt modelId="{51CFC198-1786-4550-A39B-2BD4F8982FB7}" type="pres">
      <dgm:prSet presAssocID="{A5B2BD1A-BAB7-421E-84BA-F157440F5FF0}" presName="ChildAccent" presStyleLbl="solidFgAcc1" presStyleIdx="12" presStyleCnt="13" custLinFactNeighborY="42086"/>
      <dgm:spPr/>
    </dgm:pt>
    <dgm:pt modelId="{4319EB62-E7B8-4103-991F-07618709CA72}" type="pres">
      <dgm:prSet presAssocID="{A5B2BD1A-BAB7-421E-84BA-F157440F5FF0}" presName="Child" presStyleLbl="revTx" presStyleIdx="15" presStyleCnt="16" custLinFactNeighborX="-1194" custLinFactNeighborY="27484">
        <dgm:presLayoutVars>
          <dgm:chMax val="0"/>
          <dgm:chPref val="0"/>
          <dgm:bulletEnabled val="1"/>
        </dgm:presLayoutVars>
      </dgm:prSet>
      <dgm:spPr/>
    </dgm:pt>
  </dgm:ptLst>
  <dgm:cxnLst>
    <dgm:cxn modelId="{1A9E3109-DE9F-40DF-9FD1-81C60A2CF9FA}" srcId="{8621EE55-EBFE-43B9-A4FF-A4B5EC128908}" destId="{D6D129C9-AE40-442E-9605-91B2BF998057}" srcOrd="0" destOrd="0" parTransId="{F829B8CB-484D-4AC8-B07B-F4948975AB38}" sibTransId="{F85AADD9-9B51-4AA2-B3AC-C2B7480F7A90}"/>
    <dgm:cxn modelId="{A2DA300D-8C15-4368-9234-AC50B19272D3}" type="presOf" srcId="{E9E08835-FB28-4597-8965-8BA307203A3A}" destId="{5AFE27B9-DE06-4BD6-99CB-3AED0867DEC2}" srcOrd="0" destOrd="0" presId="urn:microsoft.com/office/officeart/2008/layout/SquareAccentList"/>
    <dgm:cxn modelId="{9755970F-44D0-474D-B0BC-9C6B0EFEFDFB}" srcId="{E9E08835-FB28-4597-8965-8BA307203A3A}" destId="{00DDB546-0A65-48FA-83FE-DCDA04232167}" srcOrd="1" destOrd="0" parTransId="{BB42C96E-6A79-423B-AB30-A24B95AC5FC3}" sibTransId="{32A08801-77A4-47FA-BFB3-59EAB4C2E9CB}"/>
    <dgm:cxn modelId="{9FECE91E-0DE5-4C1C-9023-35C182E3B6E9}" srcId="{86283002-154C-488E-A9C0-7C0DD1FF9668}" destId="{4452D4F0-53B7-4332-B85E-055838B45823}" srcOrd="0" destOrd="0" parTransId="{EBF96243-4746-4359-86C6-0D070EDA0257}" sibTransId="{C8B5E458-024B-4AA7-99ED-3B3595E7F37C}"/>
    <dgm:cxn modelId="{8421F635-3C9D-4413-ADD5-03BD649FA382}" srcId="{86283002-154C-488E-A9C0-7C0DD1FF9668}" destId="{947A3983-4F07-44A1-AA4C-DB25B729EE23}" srcOrd="3" destOrd="0" parTransId="{BCEFC674-6544-4187-A849-422EF36E6B66}" sibTransId="{70DF551D-6EA4-4F7C-9357-2420D6A5144F}"/>
    <dgm:cxn modelId="{B6261238-A252-4CDD-A38A-9830B5A93729}" type="presOf" srcId="{8621EE55-EBFE-43B9-A4FF-A4B5EC128908}" destId="{C9B24586-BCC9-4202-8CB4-93F27232EB17}" srcOrd="0" destOrd="0" presId="urn:microsoft.com/office/officeart/2008/layout/SquareAccentList"/>
    <dgm:cxn modelId="{B7497941-045F-4426-9C8C-B72FAE505159}" srcId="{8621EE55-EBFE-43B9-A4FF-A4B5EC128908}" destId="{F12F676A-3119-4C32-A285-346EA71D3D12}" srcOrd="4" destOrd="0" parTransId="{1FE8CDE7-060B-4FAE-9CDE-59CCA7E42FB9}" sibTransId="{7DB293EB-F87F-41F2-ADA3-7480966AD46F}"/>
    <dgm:cxn modelId="{1B59B262-0C3A-4CA0-A8AD-D4801D94F4DE}" type="presOf" srcId="{5C254ED4-A64F-4D09-851B-4B480E7DC903}" destId="{3D247018-4FCE-4B37-B7AC-E0DFF15791A4}" srcOrd="0" destOrd="0" presId="urn:microsoft.com/office/officeart/2008/layout/SquareAccentList"/>
    <dgm:cxn modelId="{D8CD6B46-22A8-41D3-9856-F89FE4B39F58}" srcId="{8621EE55-EBFE-43B9-A4FF-A4B5EC128908}" destId="{CA78C1CF-C092-4D3F-99E3-FFA17335CAD2}" srcOrd="1" destOrd="0" parTransId="{3FF0C8A4-1F1B-495E-A32E-B23836C01222}" sibTransId="{77432477-D38F-45C9-978A-14FD61FD8F86}"/>
    <dgm:cxn modelId="{8164E36B-05F6-4A57-BB88-8AAC1B76ECCC}" srcId="{8621EE55-EBFE-43B9-A4FF-A4B5EC128908}" destId="{A5B2BD1A-BAB7-421E-84BA-F157440F5FF0}" srcOrd="5" destOrd="0" parTransId="{DED0FBE5-EECF-4920-8846-45C913BE2662}" sibTransId="{77D59E36-8D6A-4D8D-BA4A-D466560846D5}"/>
    <dgm:cxn modelId="{9B85884F-719C-4783-8878-920E635910BF}" type="presOf" srcId="{F12F676A-3119-4C32-A285-346EA71D3D12}" destId="{E9D89CFF-5EF2-45F3-9C60-4074B124A56D}" srcOrd="0" destOrd="0" presId="urn:microsoft.com/office/officeart/2008/layout/SquareAccentList"/>
    <dgm:cxn modelId="{105BF751-BA07-4468-A973-D44F2F1DBEC2}" type="presOf" srcId="{947A3983-4F07-44A1-AA4C-DB25B729EE23}" destId="{193E5C3E-5F24-473E-83B0-441813139C9A}" srcOrd="0" destOrd="0" presId="urn:microsoft.com/office/officeart/2008/layout/SquareAccentList"/>
    <dgm:cxn modelId="{63F55D72-60EA-49F4-881C-00F97EA2D3F1}" type="presOf" srcId="{B9167007-34B4-4E49-989A-D97365FDFFA5}" destId="{10C75247-5D89-4D6A-B800-14C7996C73B0}" srcOrd="0" destOrd="0" presId="urn:microsoft.com/office/officeart/2008/layout/SquareAccentList"/>
    <dgm:cxn modelId="{7601B777-070C-4703-98B0-3193F42C7EBD}" type="presOf" srcId="{86283002-154C-488E-A9C0-7C0DD1FF9668}" destId="{76264F9C-D030-4E0D-A881-57F6CAE7DA97}" srcOrd="0" destOrd="0" presId="urn:microsoft.com/office/officeart/2008/layout/SquareAccentList"/>
    <dgm:cxn modelId="{8BE6FF8D-F226-46EF-BF1C-ABAAFB6A44DE}" srcId="{8621EE55-EBFE-43B9-A4FF-A4B5EC128908}" destId="{B9167007-34B4-4E49-989A-D97365FDFFA5}" srcOrd="3" destOrd="0" parTransId="{6D793326-7CBD-474B-9F38-A2BFC7FCEED2}" sibTransId="{6365CED7-37CD-4CF1-BE26-5017DEEFA64E}"/>
    <dgm:cxn modelId="{705B8990-F59E-4F77-A3D5-1AEB064BF61C}" srcId="{8621EE55-EBFE-43B9-A4FF-A4B5EC128908}" destId="{C1BECBAA-C490-44C5-8255-CE53DE78E366}" srcOrd="2" destOrd="0" parTransId="{2C0FA220-2E37-4112-8554-9B124890C1FC}" sibTransId="{3A704471-ABEE-44E3-9BEB-9AE14B45420D}"/>
    <dgm:cxn modelId="{35D53696-DE95-4BED-8BB9-9C63861410C8}" type="presOf" srcId="{00DDB546-0A65-48FA-83FE-DCDA04232167}" destId="{31FC0CBD-BF14-4217-B3D8-A6A315D3F519}" srcOrd="0" destOrd="0" presId="urn:microsoft.com/office/officeart/2008/layout/SquareAccentList"/>
    <dgm:cxn modelId="{2734889B-5C0F-4F70-A3EE-942F3E028A43}" type="presOf" srcId="{67039E80-618F-4AAF-81BF-E9F293FF058B}" destId="{3F080B1B-7EB4-4BE4-9F44-3714353A3E6A}" srcOrd="0" destOrd="0" presId="urn:microsoft.com/office/officeart/2008/layout/SquareAccentList"/>
    <dgm:cxn modelId="{B4D5B6A1-1C54-4CE6-A881-069BE4964568}" srcId="{86283002-154C-488E-A9C0-7C0DD1FF9668}" destId="{5C254ED4-A64F-4D09-851B-4B480E7DC903}" srcOrd="2" destOrd="0" parTransId="{B525FB36-68EB-47CB-BE8A-1EEF29B0EA56}" sibTransId="{3C461945-1EF7-4B53-884D-6764040253E0}"/>
    <dgm:cxn modelId="{67A355A3-BF04-4ACC-A26F-7C24B6525D18}" type="presOf" srcId="{C1BECBAA-C490-44C5-8255-CE53DE78E366}" destId="{5BB1250D-AA86-4C7D-8515-9543A4B974F9}" srcOrd="0" destOrd="0" presId="urn:microsoft.com/office/officeart/2008/layout/SquareAccentList"/>
    <dgm:cxn modelId="{F32E19AA-7370-44B0-993C-584AB4999515}" srcId="{67039E80-618F-4AAF-81BF-E9F293FF058B}" destId="{8621EE55-EBFE-43B9-A4FF-A4B5EC128908}" srcOrd="2" destOrd="0" parTransId="{88E236EE-4050-4C52-86CC-1A27EEBF96CB}" sibTransId="{ACA65200-FE1F-4A7F-A9A1-6FAFFA62CCA1}"/>
    <dgm:cxn modelId="{D800B8AD-CD39-47F5-9B18-09B2F93B4DB4}" type="presOf" srcId="{CA78C1CF-C092-4D3F-99E3-FFA17335CAD2}" destId="{B8050994-2253-46A2-B665-2EE66F0DA2A4}" srcOrd="0" destOrd="0" presId="urn:microsoft.com/office/officeart/2008/layout/SquareAccentList"/>
    <dgm:cxn modelId="{F3AAD5BD-C59F-4B89-AC7B-FF20474334DF}" type="presOf" srcId="{D8DCD93A-8202-4668-BB6B-F8D024F2C77E}" destId="{44136EF2-2E68-42CD-94B2-18C97DCC1415}" srcOrd="0" destOrd="0" presId="urn:microsoft.com/office/officeart/2008/layout/SquareAccentList"/>
    <dgm:cxn modelId="{31C265BF-BC96-46DC-A264-3DEF4BAA30A0}" srcId="{E9E08835-FB28-4597-8965-8BA307203A3A}" destId="{1D6D0733-6E71-4D80-A779-D538B35D4193}" srcOrd="2" destOrd="0" parTransId="{3224221D-3570-4442-9F8C-6ABB563316F1}" sibTransId="{5C59807E-78EF-4870-9530-4BAB43565951}"/>
    <dgm:cxn modelId="{4ACFDEC1-AF47-4D5F-BFBC-9AEF9A8DEE09}" type="presOf" srcId="{A5B2BD1A-BAB7-421E-84BA-F157440F5FF0}" destId="{4319EB62-E7B8-4103-991F-07618709CA72}" srcOrd="0" destOrd="0" presId="urn:microsoft.com/office/officeart/2008/layout/SquareAccentList"/>
    <dgm:cxn modelId="{15EDB0D0-FAAF-4C86-9B55-1FE8260D03A0}" type="presOf" srcId="{1D6D0733-6E71-4D80-A779-D538B35D4193}" destId="{5EECB5B2-F136-4B2D-9680-BB77DF65895F}" srcOrd="0" destOrd="0" presId="urn:microsoft.com/office/officeart/2008/layout/SquareAccentList"/>
    <dgm:cxn modelId="{FD22D4D1-C734-4BDD-A7AB-D7C7A6A8D522}" srcId="{67039E80-618F-4AAF-81BF-E9F293FF058B}" destId="{E9E08835-FB28-4597-8965-8BA307203A3A}" srcOrd="0" destOrd="0" parTransId="{E2A51A4E-849A-4C5E-A97E-91E3DE71F9A9}" sibTransId="{7FE82FA5-50FE-4D59-AA3D-9515D32D4718}"/>
    <dgm:cxn modelId="{91826EDB-E782-4A4C-B5E5-B110E4EA3987}" srcId="{E9E08835-FB28-4597-8965-8BA307203A3A}" destId="{7E5E3BA0-02A8-47C6-9E1A-E0DDA7AF8724}" srcOrd="0" destOrd="0" parTransId="{41A00AAD-A582-4454-BE58-D060474AE9F3}" sibTransId="{29AF3CDA-1021-402E-B0AB-8C466A5861DC}"/>
    <dgm:cxn modelId="{00D7F2DE-3B20-4E9E-A48E-A7A581390902}" type="presOf" srcId="{4452D4F0-53B7-4332-B85E-055838B45823}" destId="{5BE2C56E-0BDB-4E09-8B4A-9CA9D2868946}" srcOrd="0" destOrd="0" presId="urn:microsoft.com/office/officeart/2008/layout/SquareAccentList"/>
    <dgm:cxn modelId="{07BB33E2-8AA8-4924-906D-894DC3C0E38D}" type="presOf" srcId="{7E5E3BA0-02A8-47C6-9E1A-E0DDA7AF8724}" destId="{CED22E5A-A288-49C6-93F8-D93B9529BC43}" srcOrd="0" destOrd="0" presId="urn:microsoft.com/office/officeart/2008/layout/SquareAccentList"/>
    <dgm:cxn modelId="{578992E2-AFD8-41B8-9998-E69F99A824A7}" srcId="{86283002-154C-488E-A9C0-7C0DD1FF9668}" destId="{D8DCD93A-8202-4668-BB6B-F8D024F2C77E}" srcOrd="1" destOrd="0" parTransId="{010CD269-D0AE-4BCF-B6B2-751A20208482}" sibTransId="{4F67F465-4BBC-4D52-A200-D5A4DA4725F1}"/>
    <dgm:cxn modelId="{147820EB-900C-40A7-926A-B5BEBB6F69F3}" srcId="{67039E80-618F-4AAF-81BF-E9F293FF058B}" destId="{86283002-154C-488E-A9C0-7C0DD1FF9668}" srcOrd="1" destOrd="0" parTransId="{9D09F8A5-B8B9-4149-B91E-399DFC41C920}" sibTransId="{E2D504DE-EFD3-4F40-B718-8A0C4935A277}"/>
    <dgm:cxn modelId="{C8CCFEFD-5D3C-482B-A423-EDFC8305575A}" type="presOf" srcId="{D6D129C9-AE40-442E-9605-91B2BF998057}" destId="{9FC769C0-2FEC-4D75-988A-26507C3EBA61}" srcOrd="0" destOrd="0" presId="urn:microsoft.com/office/officeart/2008/layout/SquareAccentList"/>
    <dgm:cxn modelId="{9CD253C7-FB26-4DB8-9949-7ECC96AFE759}" type="presParOf" srcId="{3F080B1B-7EB4-4BE4-9F44-3714353A3E6A}" destId="{FC6929DB-743C-42BB-A39D-A9DD011705AA}" srcOrd="0" destOrd="0" presId="urn:microsoft.com/office/officeart/2008/layout/SquareAccentList"/>
    <dgm:cxn modelId="{9DA186B5-DBC5-43C7-8B05-E8D8429D98A3}" type="presParOf" srcId="{FC6929DB-743C-42BB-A39D-A9DD011705AA}" destId="{7E885AFB-CBE8-4DC4-93CC-9E7D6C1807AA}" srcOrd="0" destOrd="0" presId="urn:microsoft.com/office/officeart/2008/layout/SquareAccentList"/>
    <dgm:cxn modelId="{EF92E6BB-EBAF-4F01-97EE-BADF69496245}" type="presParOf" srcId="{7E885AFB-CBE8-4DC4-93CC-9E7D6C1807AA}" destId="{83CB560E-184C-4063-836F-C61D6E894E9D}" srcOrd="0" destOrd="0" presId="urn:microsoft.com/office/officeart/2008/layout/SquareAccentList"/>
    <dgm:cxn modelId="{A3707B13-D262-4ECA-8321-6C00E71F77FC}" type="presParOf" srcId="{7E885AFB-CBE8-4DC4-93CC-9E7D6C1807AA}" destId="{E4551D64-0FF7-42E1-A329-40D5706C12BE}" srcOrd="1" destOrd="0" presId="urn:microsoft.com/office/officeart/2008/layout/SquareAccentList"/>
    <dgm:cxn modelId="{4DF4C64D-B62B-4A6E-BD25-F4004F979E75}" type="presParOf" srcId="{7E885AFB-CBE8-4DC4-93CC-9E7D6C1807AA}" destId="{5AFE27B9-DE06-4BD6-99CB-3AED0867DEC2}" srcOrd="2" destOrd="0" presId="urn:microsoft.com/office/officeart/2008/layout/SquareAccentList"/>
    <dgm:cxn modelId="{DD34AD56-23D5-41D6-86E4-6C56AA4CD85F}" type="presParOf" srcId="{FC6929DB-743C-42BB-A39D-A9DD011705AA}" destId="{C9170822-E090-4B0D-A5FE-DDD1D4374162}" srcOrd="1" destOrd="0" presId="urn:microsoft.com/office/officeart/2008/layout/SquareAccentList"/>
    <dgm:cxn modelId="{E90866F7-93AE-4878-A4C1-91A33FBDF1EE}" type="presParOf" srcId="{C9170822-E090-4B0D-A5FE-DDD1D4374162}" destId="{0B82586D-E4A1-4CA3-BA50-A920F7918EA4}" srcOrd="0" destOrd="0" presId="urn:microsoft.com/office/officeart/2008/layout/SquareAccentList"/>
    <dgm:cxn modelId="{D6B95CB5-7881-4950-A8A6-48ADE4A241FF}" type="presParOf" srcId="{0B82586D-E4A1-4CA3-BA50-A920F7918EA4}" destId="{9A2A4859-9BEC-44A5-B002-D03F7722C049}" srcOrd="0" destOrd="0" presId="urn:microsoft.com/office/officeart/2008/layout/SquareAccentList"/>
    <dgm:cxn modelId="{8E4E26D2-13E8-4B5F-9C60-8E6C3EA32ED8}" type="presParOf" srcId="{0B82586D-E4A1-4CA3-BA50-A920F7918EA4}" destId="{CED22E5A-A288-49C6-93F8-D93B9529BC43}" srcOrd="1" destOrd="0" presId="urn:microsoft.com/office/officeart/2008/layout/SquareAccentList"/>
    <dgm:cxn modelId="{A166F7BE-00CE-4A84-B106-19D176B5FA93}" type="presParOf" srcId="{C9170822-E090-4B0D-A5FE-DDD1D4374162}" destId="{2F693CA0-5625-4168-B578-EEAE247649B9}" srcOrd="1" destOrd="0" presId="urn:microsoft.com/office/officeart/2008/layout/SquareAccentList"/>
    <dgm:cxn modelId="{FE4AF26C-18C7-40AC-A7C8-A78E45F06796}" type="presParOf" srcId="{2F693CA0-5625-4168-B578-EEAE247649B9}" destId="{B3273DBB-D1BE-4781-90C7-80AE0A50071E}" srcOrd="0" destOrd="0" presId="urn:microsoft.com/office/officeart/2008/layout/SquareAccentList"/>
    <dgm:cxn modelId="{681C4504-B931-4E2E-BF54-999D3866C120}" type="presParOf" srcId="{2F693CA0-5625-4168-B578-EEAE247649B9}" destId="{31FC0CBD-BF14-4217-B3D8-A6A315D3F519}" srcOrd="1" destOrd="0" presId="urn:microsoft.com/office/officeart/2008/layout/SquareAccentList"/>
    <dgm:cxn modelId="{3D5C5834-D01A-4D72-A01D-B4A093B9AFA3}" type="presParOf" srcId="{C9170822-E090-4B0D-A5FE-DDD1D4374162}" destId="{08D90ABC-4C46-4BF1-9B32-36A2E119388B}" srcOrd="2" destOrd="0" presId="urn:microsoft.com/office/officeart/2008/layout/SquareAccentList"/>
    <dgm:cxn modelId="{FB81BA23-BC2A-47FC-8F51-45EB8098536B}" type="presParOf" srcId="{08D90ABC-4C46-4BF1-9B32-36A2E119388B}" destId="{E1BF86CF-60A7-4D02-863A-7A82DBE6DB34}" srcOrd="0" destOrd="0" presId="urn:microsoft.com/office/officeart/2008/layout/SquareAccentList"/>
    <dgm:cxn modelId="{72A4E6A8-B47A-4427-B4AC-2B7983F55360}" type="presParOf" srcId="{08D90ABC-4C46-4BF1-9B32-36A2E119388B}" destId="{5EECB5B2-F136-4B2D-9680-BB77DF65895F}" srcOrd="1" destOrd="0" presId="urn:microsoft.com/office/officeart/2008/layout/SquareAccentList"/>
    <dgm:cxn modelId="{B4B73B59-B740-4EE4-A6FE-ACB30EB4AE48}" type="presParOf" srcId="{3F080B1B-7EB4-4BE4-9F44-3714353A3E6A}" destId="{36F93BF6-9475-4248-8D66-81D4A287207C}" srcOrd="1" destOrd="0" presId="urn:microsoft.com/office/officeart/2008/layout/SquareAccentList"/>
    <dgm:cxn modelId="{C88200B2-634B-4C16-9EBF-671AAD4C4BFE}" type="presParOf" srcId="{36F93BF6-9475-4248-8D66-81D4A287207C}" destId="{D001B292-F753-4F7D-8731-B070296F16B2}" srcOrd="0" destOrd="0" presId="urn:microsoft.com/office/officeart/2008/layout/SquareAccentList"/>
    <dgm:cxn modelId="{92A5EBBB-3A9A-4790-992F-899D566F47A9}" type="presParOf" srcId="{D001B292-F753-4F7D-8731-B070296F16B2}" destId="{A987F0A3-7BA0-46CA-BA2E-D2711C2391A3}" srcOrd="0" destOrd="0" presId="urn:microsoft.com/office/officeart/2008/layout/SquareAccentList"/>
    <dgm:cxn modelId="{8EEF1954-234E-4064-B53C-8F5718CF8EEE}" type="presParOf" srcId="{D001B292-F753-4F7D-8731-B070296F16B2}" destId="{E74EFE8F-9CF7-4144-8C64-3C8433B2C3FC}" srcOrd="1" destOrd="0" presId="urn:microsoft.com/office/officeart/2008/layout/SquareAccentList"/>
    <dgm:cxn modelId="{8281E260-E9F0-4855-991B-E40E6381585A}" type="presParOf" srcId="{D001B292-F753-4F7D-8731-B070296F16B2}" destId="{76264F9C-D030-4E0D-A881-57F6CAE7DA97}" srcOrd="2" destOrd="0" presId="urn:microsoft.com/office/officeart/2008/layout/SquareAccentList"/>
    <dgm:cxn modelId="{D6505298-36A8-4F86-A899-04612112A391}" type="presParOf" srcId="{36F93BF6-9475-4248-8D66-81D4A287207C}" destId="{28290AD3-07DE-40B6-BD7C-BAD671C4535A}" srcOrd="1" destOrd="0" presId="urn:microsoft.com/office/officeart/2008/layout/SquareAccentList"/>
    <dgm:cxn modelId="{E5488C39-878C-4CDC-8939-E02002DAFF86}" type="presParOf" srcId="{28290AD3-07DE-40B6-BD7C-BAD671C4535A}" destId="{E0DF9D33-62C1-472E-B5A5-D2850D0A8223}" srcOrd="0" destOrd="0" presId="urn:microsoft.com/office/officeart/2008/layout/SquareAccentList"/>
    <dgm:cxn modelId="{4DE2C70C-F175-43C5-ACB6-ED630219DA70}" type="presParOf" srcId="{E0DF9D33-62C1-472E-B5A5-D2850D0A8223}" destId="{B50EA6EE-D41C-4605-B92E-878C901D6448}" srcOrd="0" destOrd="0" presId="urn:microsoft.com/office/officeart/2008/layout/SquareAccentList"/>
    <dgm:cxn modelId="{B87E0195-2D3C-46FC-B385-C605418FAA9E}" type="presParOf" srcId="{E0DF9D33-62C1-472E-B5A5-D2850D0A8223}" destId="{5BE2C56E-0BDB-4E09-8B4A-9CA9D2868946}" srcOrd="1" destOrd="0" presId="urn:microsoft.com/office/officeart/2008/layout/SquareAccentList"/>
    <dgm:cxn modelId="{ADA4048C-92D5-4EB8-9C6A-90519D7C97CC}" type="presParOf" srcId="{28290AD3-07DE-40B6-BD7C-BAD671C4535A}" destId="{18FAE906-C38A-4186-8F3A-5B1551D23AE2}" srcOrd="1" destOrd="0" presId="urn:microsoft.com/office/officeart/2008/layout/SquareAccentList"/>
    <dgm:cxn modelId="{1F2BC079-3189-499F-AB67-DB5C90D2F417}" type="presParOf" srcId="{18FAE906-C38A-4186-8F3A-5B1551D23AE2}" destId="{AACBC583-BAFA-47E2-A8B0-EEB8018AC0A8}" srcOrd="0" destOrd="0" presId="urn:microsoft.com/office/officeart/2008/layout/SquareAccentList"/>
    <dgm:cxn modelId="{FA1B346A-14E8-43A5-9BAA-53F92A8F93FF}" type="presParOf" srcId="{18FAE906-C38A-4186-8F3A-5B1551D23AE2}" destId="{44136EF2-2E68-42CD-94B2-18C97DCC1415}" srcOrd="1" destOrd="0" presId="urn:microsoft.com/office/officeart/2008/layout/SquareAccentList"/>
    <dgm:cxn modelId="{17865F76-3029-42AD-A690-55C55DAB8337}" type="presParOf" srcId="{28290AD3-07DE-40B6-BD7C-BAD671C4535A}" destId="{AEB8EFAE-C98E-4C93-9E28-B18114D3A4FB}" srcOrd="2" destOrd="0" presId="urn:microsoft.com/office/officeart/2008/layout/SquareAccentList"/>
    <dgm:cxn modelId="{71DA2A0D-4E34-46B1-AE29-0D08EC7856FC}" type="presParOf" srcId="{AEB8EFAE-C98E-4C93-9E28-B18114D3A4FB}" destId="{EDA288A9-ADC0-48AE-AAFB-456E5394B9A7}" srcOrd="0" destOrd="0" presId="urn:microsoft.com/office/officeart/2008/layout/SquareAccentList"/>
    <dgm:cxn modelId="{4B516077-3392-4C6A-8B84-1952317CFF9D}" type="presParOf" srcId="{AEB8EFAE-C98E-4C93-9E28-B18114D3A4FB}" destId="{3D247018-4FCE-4B37-B7AC-E0DFF15791A4}" srcOrd="1" destOrd="0" presId="urn:microsoft.com/office/officeart/2008/layout/SquareAccentList"/>
    <dgm:cxn modelId="{BFAD49D5-6ECF-48EC-B3B4-C1255F384BFF}" type="presParOf" srcId="{28290AD3-07DE-40B6-BD7C-BAD671C4535A}" destId="{131C7B26-668A-462C-BB78-36032FF23FB7}" srcOrd="3" destOrd="0" presId="urn:microsoft.com/office/officeart/2008/layout/SquareAccentList"/>
    <dgm:cxn modelId="{A81F0DED-0BE9-4BBE-AE26-BAAF56A1A010}" type="presParOf" srcId="{131C7B26-668A-462C-BB78-36032FF23FB7}" destId="{C53E5120-99AD-4F5D-BC47-1629DBAE28C4}" srcOrd="0" destOrd="0" presId="urn:microsoft.com/office/officeart/2008/layout/SquareAccentList"/>
    <dgm:cxn modelId="{D11E5262-9A5C-487D-9467-B458EAB42A4D}" type="presParOf" srcId="{131C7B26-668A-462C-BB78-36032FF23FB7}" destId="{193E5C3E-5F24-473E-83B0-441813139C9A}" srcOrd="1" destOrd="0" presId="urn:microsoft.com/office/officeart/2008/layout/SquareAccentList"/>
    <dgm:cxn modelId="{5B181F34-C12C-426A-9888-6E0BC84EB54D}" type="presParOf" srcId="{3F080B1B-7EB4-4BE4-9F44-3714353A3E6A}" destId="{AB5FF3CF-D427-4859-8FD9-613AEBFB3EF5}" srcOrd="2" destOrd="0" presId="urn:microsoft.com/office/officeart/2008/layout/SquareAccentList"/>
    <dgm:cxn modelId="{B36B3BC7-0D68-458E-99FB-E59C1CFC3BC9}" type="presParOf" srcId="{AB5FF3CF-D427-4859-8FD9-613AEBFB3EF5}" destId="{FDBC700E-3125-4597-9C4A-C49D486F9BD0}" srcOrd="0" destOrd="0" presId="urn:microsoft.com/office/officeart/2008/layout/SquareAccentList"/>
    <dgm:cxn modelId="{ED5924A8-AFE9-486B-BFD6-B34EF2CD1EE4}" type="presParOf" srcId="{FDBC700E-3125-4597-9C4A-C49D486F9BD0}" destId="{F061A44F-FE21-4293-949F-748647FC3943}" srcOrd="0" destOrd="0" presId="urn:microsoft.com/office/officeart/2008/layout/SquareAccentList"/>
    <dgm:cxn modelId="{8E6C3E83-612E-4902-B5EE-9D57101CDF30}" type="presParOf" srcId="{FDBC700E-3125-4597-9C4A-C49D486F9BD0}" destId="{9BA81078-E7D0-486A-9CAC-76CEB4D99AA1}" srcOrd="1" destOrd="0" presId="urn:microsoft.com/office/officeart/2008/layout/SquareAccentList"/>
    <dgm:cxn modelId="{A08E0106-B2FC-4457-A27A-2EE033A692D2}" type="presParOf" srcId="{FDBC700E-3125-4597-9C4A-C49D486F9BD0}" destId="{C9B24586-BCC9-4202-8CB4-93F27232EB17}" srcOrd="2" destOrd="0" presId="urn:microsoft.com/office/officeart/2008/layout/SquareAccentList"/>
    <dgm:cxn modelId="{9F5E1037-53D0-4624-BD70-905863333584}" type="presParOf" srcId="{AB5FF3CF-D427-4859-8FD9-613AEBFB3EF5}" destId="{9B2C20BA-7171-4271-8B61-339BB1FDF729}" srcOrd="1" destOrd="0" presId="urn:microsoft.com/office/officeart/2008/layout/SquareAccentList"/>
    <dgm:cxn modelId="{1F5D922D-4E21-4057-B60B-489659593416}" type="presParOf" srcId="{9B2C20BA-7171-4271-8B61-339BB1FDF729}" destId="{4DBB4200-C042-4220-A5D0-103DBDDEC332}" srcOrd="0" destOrd="0" presId="urn:microsoft.com/office/officeart/2008/layout/SquareAccentList"/>
    <dgm:cxn modelId="{DB7B0849-57D8-4FB3-8E53-E861FB9F3080}" type="presParOf" srcId="{4DBB4200-C042-4220-A5D0-103DBDDEC332}" destId="{1B67F58A-6AA2-4B5E-B8A1-FE099237D002}" srcOrd="0" destOrd="0" presId="urn:microsoft.com/office/officeart/2008/layout/SquareAccentList"/>
    <dgm:cxn modelId="{270FFDB5-DE12-4EEB-90FD-32C2C4B75D82}" type="presParOf" srcId="{4DBB4200-C042-4220-A5D0-103DBDDEC332}" destId="{9FC769C0-2FEC-4D75-988A-26507C3EBA61}" srcOrd="1" destOrd="0" presId="urn:microsoft.com/office/officeart/2008/layout/SquareAccentList"/>
    <dgm:cxn modelId="{2A7DB18A-30CE-4F48-82FF-259C8CAE2580}" type="presParOf" srcId="{9B2C20BA-7171-4271-8B61-339BB1FDF729}" destId="{8B21CC3E-A9D0-46BE-89FD-058EF0F09226}" srcOrd="1" destOrd="0" presId="urn:microsoft.com/office/officeart/2008/layout/SquareAccentList"/>
    <dgm:cxn modelId="{ED1E1522-ECD4-4A83-9D4F-5C50BB0BEFF7}" type="presParOf" srcId="{8B21CC3E-A9D0-46BE-89FD-058EF0F09226}" destId="{9E195F1B-BAC1-40DC-81BA-91C028290D5B}" srcOrd="0" destOrd="0" presId="urn:microsoft.com/office/officeart/2008/layout/SquareAccentList"/>
    <dgm:cxn modelId="{137C8DD6-25C8-4DFE-A4CF-A803C38500C2}" type="presParOf" srcId="{8B21CC3E-A9D0-46BE-89FD-058EF0F09226}" destId="{B8050994-2253-46A2-B665-2EE66F0DA2A4}" srcOrd="1" destOrd="0" presId="urn:microsoft.com/office/officeart/2008/layout/SquareAccentList"/>
    <dgm:cxn modelId="{4DA3CD9D-8091-4F55-8588-165A42045B82}" type="presParOf" srcId="{9B2C20BA-7171-4271-8B61-339BB1FDF729}" destId="{32F662B1-4009-41B9-A6B4-1448E03FA73B}" srcOrd="2" destOrd="0" presId="urn:microsoft.com/office/officeart/2008/layout/SquareAccentList"/>
    <dgm:cxn modelId="{6CBFC9FD-AF27-44D8-8300-131C885A9D2C}" type="presParOf" srcId="{32F662B1-4009-41B9-A6B4-1448E03FA73B}" destId="{2EC74F33-2FF2-41C3-9C75-4A8172D9EEBE}" srcOrd="0" destOrd="0" presId="urn:microsoft.com/office/officeart/2008/layout/SquareAccentList"/>
    <dgm:cxn modelId="{1AD32F96-0E6B-4D22-A153-A440FDBAF4EB}" type="presParOf" srcId="{32F662B1-4009-41B9-A6B4-1448E03FA73B}" destId="{5BB1250D-AA86-4C7D-8515-9543A4B974F9}" srcOrd="1" destOrd="0" presId="urn:microsoft.com/office/officeart/2008/layout/SquareAccentList"/>
    <dgm:cxn modelId="{80F4BDA1-57F9-4FA9-8FA3-45C8B04FFE6E}" type="presParOf" srcId="{9B2C20BA-7171-4271-8B61-339BB1FDF729}" destId="{9176BF0D-4C1B-4604-B9A9-F149431CAEBE}" srcOrd="3" destOrd="0" presId="urn:microsoft.com/office/officeart/2008/layout/SquareAccentList"/>
    <dgm:cxn modelId="{56D05831-4142-4EB9-AC21-F2F87FFD3DD7}" type="presParOf" srcId="{9176BF0D-4C1B-4604-B9A9-F149431CAEBE}" destId="{AA7CF303-DFB9-4A9F-B0B8-5806B5D2306C}" srcOrd="0" destOrd="0" presId="urn:microsoft.com/office/officeart/2008/layout/SquareAccentList"/>
    <dgm:cxn modelId="{49CECDBE-99A1-4B5D-B2A6-DC74C53917E2}" type="presParOf" srcId="{9176BF0D-4C1B-4604-B9A9-F149431CAEBE}" destId="{10C75247-5D89-4D6A-B800-14C7996C73B0}" srcOrd="1" destOrd="0" presId="urn:microsoft.com/office/officeart/2008/layout/SquareAccentList"/>
    <dgm:cxn modelId="{F8DD8D21-69BA-43A2-9847-2A9BA1109164}" type="presParOf" srcId="{9B2C20BA-7171-4271-8B61-339BB1FDF729}" destId="{DE7E6B8F-CBD8-4861-A408-C0551CBA1813}" srcOrd="4" destOrd="0" presId="urn:microsoft.com/office/officeart/2008/layout/SquareAccentList"/>
    <dgm:cxn modelId="{44307068-4B9E-4BD7-BFEF-888849C934F6}" type="presParOf" srcId="{DE7E6B8F-CBD8-4861-A408-C0551CBA1813}" destId="{DF11E587-1B9F-4F20-AC8C-39E033F5AE09}" srcOrd="0" destOrd="0" presId="urn:microsoft.com/office/officeart/2008/layout/SquareAccentList"/>
    <dgm:cxn modelId="{8CDA5DA4-63AD-4E53-85A9-162BB5DCFEDA}" type="presParOf" srcId="{DE7E6B8F-CBD8-4861-A408-C0551CBA1813}" destId="{E9D89CFF-5EF2-45F3-9C60-4074B124A56D}" srcOrd="1" destOrd="0" presId="urn:microsoft.com/office/officeart/2008/layout/SquareAccentList"/>
    <dgm:cxn modelId="{A1400E9F-16D7-4CC9-AFC7-2A079223CAED}" type="presParOf" srcId="{9B2C20BA-7171-4271-8B61-339BB1FDF729}" destId="{C267C1B8-20F6-46F5-998E-6B5951E77550}" srcOrd="5" destOrd="0" presId="urn:microsoft.com/office/officeart/2008/layout/SquareAccentList"/>
    <dgm:cxn modelId="{DA94C58D-5E29-4E87-95C7-905ED4716BB1}" type="presParOf" srcId="{C267C1B8-20F6-46F5-998E-6B5951E77550}" destId="{51CFC198-1786-4550-A39B-2BD4F8982FB7}" srcOrd="0" destOrd="0" presId="urn:microsoft.com/office/officeart/2008/layout/SquareAccentList"/>
    <dgm:cxn modelId="{5F3D9772-5064-415E-B470-FD6E0AE954BA}" type="presParOf" srcId="{C267C1B8-20F6-46F5-998E-6B5951E77550}" destId="{4319EB62-E7B8-4103-991F-07618709CA72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2A1789F-59E1-472A-AB4B-C3856069E5A5}" type="doc">
      <dgm:prSet loTypeId="urn:microsoft.com/office/officeart/2005/8/layout/process3" loCatId="process" qsTypeId="urn:microsoft.com/office/officeart/2005/8/quickstyle/simple1" qsCatId="simple" csTypeId="urn:microsoft.com/office/officeart/2005/8/colors/accent1_5" csCatId="accent1" phldr="1"/>
      <dgm:spPr/>
      <dgm:t>
        <a:bodyPr rtlCol="0"/>
        <a:lstStyle/>
        <a:p>
          <a:pPr rtl="0"/>
          <a:endParaRPr lang="en-US"/>
        </a:p>
      </dgm:t>
    </dgm:pt>
    <dgm:pt modelId="{1DF2D302-1C75-4F44-971A-89DAD54C775C}">
      <dgm:prSet/>
      <dgm:spPr/>
      <dgm:t>
        <a:bodyPr rtlCol="0"/>
        <a:lstStyle/>
        <a:p>
          <a:r>
            <a:rPr lang="es-ES" noProof="0"/>
            <a:t>Planificación</a:t>
          </a:r>
          <a:endParaRPr lang="es-ES" noProof="0" dirty="0"/>
        </a:p>
      </dgm:t>
    </dgm:pt>
    <dgm:pt modelId="{11D3FAAD-0463-4F82-916E-27B4C12C687F}" type="parTrans" cxnId="{62856601-185D-4723-87D1-AADD4CB750B4}">
      <dgm:prSet/>
      <dgm:spPr/>
      <dgm:t>
        <a:bodyPr rtlCol="0"/>
        <a:lstStyle/>
        <a:p>
          <a:pPr rtl="0"/>
          <a:endParaRPr lang="es-ES" noProof="0"/>
        </a:p>
      </dgm:t>
    </dgm:pt>
    <dgm:pt modelId="{D4F16693-9DA3-48D6-B56C-49910C5D634C}" type="sibTrans" cxnId="{62856601-185D-4723-87D1-AADD4CB750B4}">
      <dgm:prSet/>
      <dgm:spPr/>
      <dgm:t>
        <a:bodyPr rtlCol="0"/>
        <a:lstStyle/>
        <a:p>
          <a:pPr rtl="0"/>
          <a:endParaRPr lang="es-ES" noProof="0"/>
        </a:p>
      </dgm:t>
    </dgm:pt>
    <dgm:pt modelId="{359C9BF5-BCB5-4E42-A87E-A37621CAD579}">
      <dgm:prSet/>
      <dgm:spPr/>
      <dgm:t>
        <a:bodyPr rtlCol="0"/>
        <a:lstStyle/>
        <a:p>
          <a:r>
            <a:rPr lang="es-ES" noProof="0"/>
            <a:t>Tecnología en la Academia</a:t>
          </a:r>
          <a:endParaRPr lang="es-ES" noProof="0" dirty="0"/>
        </a:p>
      </dgm:t>
    </dgm:pt>
    <dgm:pt modelId="{D38251A0-3795-43EE-8284-F5380A7B07E9}" type="parTrans" cxnId="{FEE27B29-81CC-4318-A16E-3E89D43D2807}">
      <dgm:prSet/>
      <dgm:spPr/>
      <dgm:t>
        <a:bodyPr rtlCol="0"/>
        <a:lstStyle/>
        <a:p>
          <a:pPr rtl="0"/>
          <a:endParaRPr lang="es-ES" noProof="0"/>
        </a:p>
      </dgm:t>
    </dgm:pt>
    <dgm:pt modelId="{7A7ECCA9-D7A3-4FE3-B824-4E149D473EC5}" type="sibTrans" cxnId="{FEE27B29-81CC-4318-A16E-3E89D43D2807}">
      <dgm:prSet/>
      <dgm:spPr/>
      <dgm:t>
        <a:bodyPr rtlCol="0"/>
        <a:lstStyle/>
        <a:p>
          <a:pPr rtl="0"/>
          <a:endParaRPr lang="es-ES" noProof="0"/>
        </a:p>
      </dgm:t>
    </dgm:pt>
    <dgm:pt modelId="{C74D94FA-8B44-4D50-A64B-ECFDD75E6EA6}">
      <dgm:prSet/>
      <dgm:spPr/>
      <dgm:t>
        <a:bodyPr rtlCol="0"/>
        <a:lstStyle/>
        <a:p>
          <a:r>
            <a:rPr lang="es-ES" noProof="0" dirty="0"/>
            <a:t>Informáticos Externos</a:t>
          </a:r>
        </a:p>
      </dgm:t>
    </dgm:pt>
    <dgm:pt modelId="{C89CCE46-4A03-452C-AB77-2BCE98149E56}" type="parTrans" cxnId="{7D2C0319-9ABA-4B6E-BF2D-0E386E413C4D}">
      <dgm:prSet/>
      <dgm:spPr/>
      <dgm:t>
        <a:bodyPr rtlCol="0"/>
        <a:lstStyle/>
        <a:p>
          <a:pPr rtl="0"/>
          <a:endParaRPr lang="es-ES" noProof="0"/>
        </a:p>
      </dgm:t>
    </dgm:pt>
    <dgm:pt modelId="{6F9A8EE0-DF50-4238-8E4D-2B6334A07342}" type="sibTrans" cxnId="{7D2C0319-9ABA-4B6E-BF2D-0E386E413C4D}">
      <dgm:prSet/>
      <dgm:spPr/>
      <dgm:t>
        <a:bodyPr rtlCol="0"/>
        <a:lstStyle/>
        <a:p>
          <a:pPr rtl="0"/>
          <a:endParaRPr lang="es-ES" noProof="0"/>
        </a:p>
      </dgm:t>
    </dgm:pt>
    <dgm:pt modelId="{9899CB8A-0AAF-4AC2-B1DC-FD310E814AC3}">
      <dgm:prSet/>
      <dgm:spPr/>
      <dgm:t>
        <a:bodyPr rtlCol="0"/>
        <a:lstStyle/>
        <a:p>
          <a:r>
            <a:rPr lang="es-ES" noProof="0"/>
            <a:t>Avales para compras.</a:t>
          </a:r>
          <a:endParaRPr lang="es-ES" noProof="0" dirty="0"/>
        </a:p>
      </dgm:t>
    </dgm:pt>
    <dgm:pt modelId="{C9D3B842-A0FA-4E20-9EAC-DB3823B87E8D}" type="parTrans" cxnId="{C7375356-4D1F-46D5-ADE5-5C3525616ECA}">
      <dgm:prSet/>
      <dgm:spPr/>
      <dgm:t>
        <a:bodyPr/>
        <a:lstStyle/>
        <a:p>
          <a:endParaRPr lang="es-CR"/>
        </a:p>
      </dgm:t>
    </dgm:pt>
    <dgm:pt modelId="{2427A3E3-368D-4AAF-ABBC-672868386F6F}" type="sibTrans" cxnId="{C7375356-4D1F-46D5-ADE5-5C3525616ECA}">
      <dgm:prSet/>
      <dgm:spPr/>
      <dgm:t>
        <a:bodyPr/>
        <a:lstStyle/>
        <a:p>
          <a:endParaRPr lang="es-CR"/>
        </a:p>
      </dgm:t>
    </dgm:pt>
    <dgm:pt modelId="{82005AFA-CBBE-4CE2-B50B-D9743FDAC509}">
      <dgm:prSet/>
      <dgm:spPr/>
      <dgm:t>
        <a:bodyPr rtlCol="0"/>
        <a:lstStyle/>
        <a:p>
          <a:r>
            <a:rPr lang="es-ES" noProof="0" dirty="0"/>
            <a:t>Ausencia de instancia que lidere la apropiación y mediación tecnológica en la academia.</a:t>
          </a:r>
        </a:p>
      </dgm:t>
    </dgm:pt>
    <dgm:pt modelId="{EC0A5D18-0A3D-4AF9-AFD3-D46D374A6242}" type="parTrans" cxnId="{6B24FFFF-DA2E-479B-99A8-1841612380BE}">
      <dgm:prSet/>
      <dgm:spPr/>
      <dgm:t>
        <a:bodyPr/>
        <a:lstStyle/>
        <a:p>
          <a:endParaRPr lang="es-CR"/>
        </a:p>
      </dgm:t>
    </dgm:pt>
    <dgm:pt modelId="{2274C569-9212-4C5F-B011-259C8B6B3E71}" type="sibTrans" cxnId="{6B24FFFF-DA2E-479B-99A8-1841612380BE}">
      <dgm:prSet/>
      <dgm:spPr/>
      <dgm:t>
        <a:bodyPr/>
        <a:lstStyle/>
        <a:p>
          <a:endParaRPr lang="es-CR"/>
        </a:p>
      </dgm:t>
    </dgm:pt>
    <dgm:pt modelId="{E82E641C-28F0-4939-843E-8ED271F05597}">
      <dgm:prSet/>
      <dgm:spPr/>
      <dgm:t>
        <a:bodyPr rtlCol="0"/>
        <a:lstStyle/>
        <a:p>
          <a:r>
            <a:rPr lang="es-ES" noProof="0" dirty="0"/>
            <a:t>Proyectos de ultima hora.</a:t>
          </a:r>
        </a:p>
      </dgm:t>
    </dgm:pt>
    <dgm:pt modelId="{BF3C848B-3ECE-4A61-81DA-B5D856986DEE}" type="parTrans" cxnId="{3BCCF43E-4CD0-4DAF-A066-239F539110EA}">
      <dgm:prSet/>
      <dgm:spPr/>
      <dgm:t>
        <a:bodyPr/>
        <a:lstStyle/>
        <a:p>
          <a:endParaRPr lang="es-CR"/>
        </a:p>
      </dgm:t>
    </dgm:pt>
    <dgm:pt modelId="{1717E984-F041-4F38-8298-8FEE13610D50}" type="sibTrans" cxnId="{3BCCF43E-4CD0-4DAF-A066-239F539110EA}">
      <dgm:prSet/>
      <dgm:spPr/>
      <dgm:t>
        <a:bodyPr/>
        <a:lstStyle/>
        <a:p>
          <a:endParaRPr lang="es-CR"/>
        </a:p>
      </dgm:t>
    </dgm:pt>
    <dgm:pt modelId="{8AE86421-0820-48C7-B498-0521B8133616}">
      <dgm:prSet/>
      <dgm:spPr/>
      <dgm:t>
        <a:bodyPr/>
        <a:lstStyle/>
        <a:p>
          <a:r>
            <a:rPr lang="es-MX" b="0" i="0" u="none" dirty="0"/>
            <a:t>Alcance indefinido en módulos.</a:t>
          </a:r>
          <a:r>
            <a:rPr lang="es-MX" b="0" i="0" dirty="0"/>
            <a:t>​</a:t>
          </a:r>
          <a:endParaRPr lang="es-ES" noProof="0" dirty="0"/>
        </a:p>
      </dgm:t>
    </dgm:pt>
    <dgm:pt modelId="{403ED143-3FC1-4B9C-B96C-14ADA4E8660C}" type="parTrans" cxnId="{67F02C5E-1902-43F3-9FFD-68B66F355C05}">
      <dgm:prSet/>
      <dgm:spPr/>
      <dgm:t>
        <a:bodyPr/>
        <a:lstStyle/>
        <a:p>
          <a:endParaRPr lang="es-CR"/>
        </a:p>
      </dgm:t>
    </dgm:pt>
    <dgm:pt modelId="{222991BC-1315-4522-A304-783018D9A189}" type="sibTrans" cxnId="{67F02C5E-1902-43F3-9FFD-68B66F355C05}">
      <dgm:prSet/>
      <dgm:spPr/>
      <dgm:t>
        <a:bodyPr/>
        <a:lstStyle/>
        <a:p>
          <a:endParaRPr lang="es-CR"/>
        </a:p>
      </dgm:t>
    </dgm:pt>
    <dgm:pt modelId="{2486D5E9-4507-4C6B-A128-5C885988C098}">
      <dgm:prSet/>
      <dgm:spPr/>
      <dgm:t>
        <a:bodyPr rtlCol="0"/>
        <a:lstStyle/>
        <a:p>
          <a:r>
            <a:rPr lang="es-ES" noProof="0" dirty="0"/>
            <a:t>Instalaciones</a:t>
          </a:r>
        </a:p>
      </dgm:t>
    </dgm:pt>
    <dgm:pt modelId="{804E4FA7-A0A2-4C74-838F-9286DF25301F}" type="parTrans" cxnId="{1C81379B-0789-46F0-953E-CF2C38FE6173}">
      <dgm:prSet/>
      <dgm:spPr/>
      <dgm:t>
        <a:bodyPr/>
        <a:lstStyle/>
        <a:p>
          <a:endParaRPr lang="es-CR"/>
        </a:p>
      </dgm:t>
    </dgm:pt>
    <dgm:pt modelId="{9DAD76E5-F278-4548-9B79-A4090251538B}" type="sibTrans" cxnId="{1C81379B-0789-46F0-953E-CF2C38FE6173}">
      <dgm:prSet/>
      <dgm:spPr/>
      <dgm:t>
        <a:bodyPr/>
        <a:lstStyle/>
        <a:p>
          <a:endParaRPr lang="es-CR"/>
        </a:p>
      </dgm:t>
    </dgm:pt>
    <dgm:pt modelId="{AC262F87-D352-4C42-B031-137CDDACE8CF}">
      <dgm:prSet/>
      <dgm:spPr/>
      <dgm:t>
        <a:bodyPr rtlCol="0"/>
        <a:lstStyle/>
        <a:p>
          <a:r>
            <a:rPr lang="es-ES" noProof="0" dirty="0"/>
            <a:t>Acceso a instalaciones  17 al 25 de octubre.</a:t>
          </a:r>
        </a:p>
      </dgm:t>
    </dgm:pt>
    <dgm:pt modelId="{42782D06-F07A-42D3-8068-A98DD5838402}" type="parTrans" cxnId="{0435F25F-9F5E-4D39-B6E4-7CC54F1FC8A0}">
      <dgm:prSet/>
      <dgm:spPr/>
      <dgm:t>
        <a:bodyPr/>
        <a:lstStyle/>
        <a:p>
          <a:endParaRPr lang="es-CR"/>
        </a:p>
      </dgm:t>
    </dgm:pt>
    <dgm:pt modelId="{09AA6F32-29F5-40D2-8BBE-426EC77AE772}" type="sibTrans" cxnId="{0435F25F-9F5E-4D39-B6E4-7CC54F1FC8A0}">
      <dgm:prSet/>
      <dgm:spPr/>
      <dgm:t>
        <a:bodyPr/>
        <a:lstStyle/>
        <a:p>
          <a:endParaRPr lang="es-CR"/>
        </a:p>
      </dgm:t>
    </dgm:pt>
    <dgm:pt modelId="{344A4864-5B80-4C70-A63C-6501B8D0A8E9}">
      <dgm:prSet/>
      <dgm:spPr/>
      <dgm:t>
        <a:bodyPr rtlCol="0"/>
        <a:lstStyle/>
        <a:p>
          <a:endParaRPr lang="es-ES" noProof="0" dirty="0"/>
        </a:p>
      </dgm:t>
    </dgm:pt>
    <dgm:pt modelId="{63036C79-E07E-47E0-A49C-3C438503A866}" type="parTrans" cxnId="{E44BA02A-22B1-46F4-8E2E-CCFB58816AF3}">
      <dgm:prSet/>
      <dgm:spPr/>
      <dgm:t>
        <a:bodyPr/>
        <a:lstStyle/>
        <a:p>
          <a:endParaRPr lang="es-CR"/>
        </a:p>
      </dgm:t>
    </dgm:pt>
    <dgm:pt modelId="{CC623A8E-4DBF-405B-AC0B-396112016237}" type="sibTrans" cxnId="{E44BA02A-22B1-46F4-8E2E-CCFB58816AF3}">
      <dgm:prSet/>
      <dgm:spPr/>
      <dgm:t>
        <a:bodyPr/>
        <a:lstStyle/>
        <a:p>
          <a:endParaRPr lang="es-CR"/>
        </a:p>
      </dgm:t>
    </dgm:pt>
    <dgm:pt modelId="{5A9E36A7-C483-4CE9-8DDF-31436F2FBE38}">
      <dgm:prSet/>
      <dgm:spPr/>
      <dgm:t>
        <a:bodyPr rtlCol="0"/>
        <a:lstStyle/>
        <a:p>
          <a:r>
            <a:rPr lang="es-ES" noProof="0" dirty="0"/>
            <a:t>Perdida de enseres personales.</a:t>
          </a:r>
        </a:p>
      </dgm:t>
    </dgm:pt>
    <dgm:pt modelId="{19DA6494-E2D3-4DC8-AC78-4B61AF339AC2}" type="parTrans" cxnId="{5BCF8B2A-1B4D-4820-8580-BB5BF9B374CD}">
      <dgm:prSet/>
      <dgm:spPr/>
      <dgm:t>
        <a:bodyPr/>
        <a:lstStyle/>
        <a:p>
          <a:endParaRPr lang="es-CR"/>
        </a:p>
      </dgm:t>
    </dgm:pt>
    <dgm:pt modelId="{E7C9EE77-5C1C-43B1-995C-1A7D7AF7D638}" type="sibTrans" cxnId="{5BCF8B2A-1B4D-4820-8580-BB5BF9B374CD}">
      <dgm:prSet/>
      <dgm:spPr/>
      <dgm:t>
        <a:bodyPr/>
        <a:lstStyle/>
        <a:p>
          <a:endParaRPr lang="es-CR"/>
        </a:p>
      </dgm:t>
    </dgm:pt>
    <dgm:pt modelId="{1E97EC0A-8B10-4C24-9CEE-3BC12324AEB4}">
      <dgm:prSet/>
      <dgm:spPr/>
      <dgm:t>
        <a:bodyPr rtlCol="0"/>
        <a:lstStyle/>
        <a:p>
          <a:r>
            <a:rPr lang="es-ES" noProof="0" dirty="0"/>
            <a:t>Seguridad e integridad de la información en riesgo por, personal fuera de DTIC, </a:t>
          </a:r>
          <a:r>
            <a:rPr lang="es-ES" noProof="0"/>
            <a:t>sin controles.</a:t>
          </a:r>
          <a:endParaRPr lang="es-ES" noProof="0" dirty="0"/>
        </a:p>
      </dgm:t>
    </dgm:pt>
    <dgm:pt modelId="{27A6D132-F052-487A-BD4A-283D7636D038}" type="parTrans" cxnId="{0452D150-F329-451D-821F-AFB80D78DFCC}">
      <dgm:prSet/>
      <dgm:spPr/>
      <dgm:t>
        <a:bodyPr/>
        <a:lstStyle/>
        <a:p>
          <a:endParaRPr lang="es-CR"/>
        </a:p>
      </dgm:t>
    </dgm:pt>
    <dgm:pt modelId="{A148BC73-C90B-4EEB-B206-64B2D6949899}" type="sibTrans" cxnId="{0452D150-F329-451D-821F-AFB80D78DFCC}">
      <dgm:prSet/>
      <dgm:spPr/>
      <dgm:t>
        <a:bodyPr/>
        <a:lstStyle/>
        <a:p>
          <a:endParaRPr lang="es-CR"/>
        </a:p>
      </dgm:t>
    </dgm:pt>
    <dgm:pt modelId="{E8F87F80-9BE9-40FC-AA4C-5EF85CB129BC}">
      <dgm:prSet/>
      <dgm:spPr/>
      <dgm:t>
        <a:bodyPr rtlCol="0"/>
        <a:lstStyle/>
        <a:p>
          <a:endParaRPr lang="es-ES" noProof="0" dirty="0"/>
        </a:p>
      </dgm:t>
    </dgm:pt>
    <dgm:pt modelId="{C023FBD4-8FB8-4508-9B31-239C2051F457}" type="parTrans" cxnId="{C8199B6B-00E7-41FE-BF8F-09466CC5C35C}">
      <dgm:prSet/>
      <dgm:spPr/>
      <dgm:t>
        <a:bodyPr/>
        <a:lstStyle/>
        <a:p>
          <a:endParaRPr lang="es-CR"/>
        </a:p>
      </dgm:t>
    </dgm:pt>
    <dgm:pt modelId="{ED1E9820-34F4-4F81-B0E5-6046945BDB98}" type="sibTrans" cxnId="{C8199B6B-00E7-41FE-BF8F-09466CC5C35C}">
      <dgm:prSet/>
      <dgm:spPr/>
      <dgm:t>
        <a:bodyPr/>
        <a:lstStyle/>
        <a:p>
          <a:endParaRPr lang="es-CR"/>
        </a:p>
      </dgm:t>
    </dgm:pt>
    <dgm:pt modelId="{37F6AA85-36E7-4269-92EB-9DD0F282C841}" type="pres">
      <dgm:prSet presAssocID="{92A1789F-59E1-472A-AB4B-C3856069E5A5}" presName="linearFlow" presStyleCnt="0">
        <dgm:presLayoutVars>
          <dgm:dir/>
          <dgm:animLvl val="lvl"/>
          <dgm:resizeHandles val="exact"/>
        </dgm:presLayoutVars>
      </dgm:prSet>
      <dgm:spPr/>
    </dgm:pt>
    <dgm:pt modelId="{224A3798-5A4E-4E14-8BE8-6D388A997DC9}" type="pres">
      <dgm:prSet presAssocID="{1DF2D302-1C75-4F44-971A-89DAD54C775C}" presName="composite" presStyleCnt="0"/>
      <dgm:spPr/>
    </dgm:pt>
    <dgm:pt modelId="{DBE7C981-C85E-46DF-9CFC-D5975ADF8E07}" type="pres">
      <dgm:prSet presAssocID="{1DF2D302-1C75-4F44-971A-89DAD54C775C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0DF0B7F1-C268-4601-9C34-28264AAF3A66}" type="pres">
      <dgm:prSet presAssocID="{1DF2D302-1C75-4F44-971A-89DAD54C775C}" presName="parSh" presStyleLbl="node1" presStyleIdx="0" presStyleCnt="4"/>
      <dgm:spPr/>
    </dgm:pt>
    <dgm:pt modelId="{E4848362-2AA3-4751-BBDB-7349741D31C9}" type="pres">
      <dgm:prSet presAssocID="{1DF2D302-1C75-4F44-971A-89DAD54C775C}" presName="desTx" presStyleLbl="fgAcc1" presStyleIdx="0" presStyleCnt="4">
        <dgm:presLayoutVars>
          <dgm:bulletEnabled val="1"/>
        </dgm:presLayoutVars>
      </dgm:prSet>
      <dgm:spPr/>
    </dgm:pt>
    <dgm:pt modelId="{67CA02D8-6196-437F-8F5D-7FD29DE27EA4}" type="pres">
      <dgm:prSet presAssocID="{D4F16693-9DA3-48D6-B56C-49910C5D634C}" presName="sibTrans" presStyleLbl="sibTrans2D1" presStyleIdx="0" presStyleCnt="3"/>
      <dgm:spPr/>
    </dgm:pt>
    <dgm:pt modelId="{A74DA7CB-0579-4A06-AAE8-A79E4476F000}" type="pres">
      <dgm:prSet presAssocID="{D4F16693-9DA3-48D6-B56C-49910C5D634C}" presName="connTx" presStyleLbl="sibTrans2D1" presStyleIdx="0" presStyleCnt="3"/>
      <dgm:spPr/>
    </dgm:pt>
    <dgm:pt modelId="{54978F4F-CB50-48E9-8AAA-B84435794459}" type="pres">
      <dgm:prSet presAssocID="{359C9BF5-BCB5-4E42-A87E-A37621CAD579}" presName="composite" presStyleCnt="0"/>
      <dgm:spPr/>
    </dgm:pt>
    <dgm:pt modelId="{A24CB235-B6A6-4951-BBA7-FFFD3A733FF8}" type="pres">
      <dgm:prSet presAssocID="{359C9BF5-BCB5-4E42-A87E-A37621CAD579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6E5744E1-60E3-4596-A293-663CFEDA7E8C}" type="pres">
      <dgm:prSet presAssocID="{359C9BF5-BCB5-4E42-A87E-A37621CAD579}" presName="parSh" presStyleLbl="node1" presStyleIdx="1" presStyleCnt="4"/>
      <dgm:spPr/>
    </dgm:pt>
    <dgm:pt modelId="{43B53ADC-2C36-47A3-A8AE-724065ADC9F8}" type="pres">
      <dgm:prSet presAssocID="{359C9BF5-BCB5-4E42-A87E-A37621CAD579}" presName="desTx" presStyleLbl="fgAcc1" presStyleIdx="1" presStyleCnt="4">
        <dgm:presLayoutVars>
          <dgm:bulletEnabled val="1"/>
        </dgm:presLayoutVars>
      </dgm:prSet>
      <dgm:spPr/>
    </dgm:pt>
    <dgm:pt modelId="{9E7F310F-7F0E-4EEA-AA85-1885394FA2D7}" type="pres">
      <dgm:prSet presAssocID="{7A7ECCA9-D7A3-4FE3-B824-4E149D473EC5}" presName="sibTrans" presStyleLbl="sibTrans2D1" presStyleIdx="1" presStyleCnt="3"/>
      <dgm:spPr/>
    </dgm:pt>
    <dgm:pt modelId="{085B2D2F-4CAD-4823-BAB8-2417BCFAC169}" type="pres">
      <dgm:prSet presAssocID="{7A7ECCA9-D7A3-4FE3-B824-4E149D473EC5}" presName="connTx" presStyleLbl="sibTrans2D1" presStyleIdx="1" presStyleCnt="3"/>
      <dgm:spPr/>
    </dgm:pt>
    <dgm:pt modelId="{98DFED90-1FAF-484E-ADCE-A8F77A28F46C}" type="pres">
      <dgm:prSet presAssocID="{C74D94FA-8B44-4D50-A64B-ECFDD75E6EA6}" presName="composite" presStyleCnt="0"/>
      <dgm:spPr/>
    </dgm:pt>
    <dgm:pt modelId="{DA50D0CB-D855-4AD1-AC1A-4F0336AA5601}" type="pres">
      <dgm:prSet presAssocID="{C74D94FA-8B44-4D50-A64B-ECFDD75E6EA6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5126AF8-2C4B-4145-9707-5530AE374E36}" type="pres">
      <dgm:prSet presAssocID="{C74D94FA-8B44-4D50-A64B-ECFDD75E6EA6}" presName="parSh" presStyleLbl="node1" presStyleIdx="2" presStyleCnt="4"/>
      <dgm:spPr/>
    </dgm:pt>
    <dgm:pt modelId="{44063F1A-C582-4947-B51B-20AA658B9C4B}" type="pres">
      <dgm:prSet presAssocID="{C74D94FA-8B44-4D50-A64B-ECFDD75E6EA6}" presName="desTx" presStyleLbl="fgAcc1" presStyleIdx="2" presStyleCnt="4">
        <dgm:presLayoutVars>
          <dgm:bulletEnabled val="1"/>
        </dgm:presLayoutVars>
      </dgm:prSet>
      <dgm:spPr/>
    </dgm:pt>
    <dgm:pt modelId="{6C48C1D5-2315-4995-8020-71B3266C3034}" type="pres">
      <dgm:prSet presAssocID="{6F9A8EE0-DF50-4238-8E4D-2B6334A07342}" presName="sibTrans" presStyleLbl="sibTrans2D1" presStyleIdx="2" presStyleCnt="3"/>
      <dgm:spPr/>
    </dgm:pt>
    <dgm:pt modelId="{94B6A703-76D8-463F-A9E4-DCDC57454651}" type="pres">
      <dgm:prSet presAssocID="{6F9A8EE0-DF50-4238-8E4D-2B6334A07342}" presName="connTx" presStyleLbl="sibTrans2D1" presStyleIdx="2" presStyleCnt="3"/>
      <dgm:spPr/>
    </dgm:pt>
    <dgm:pt modelId="{65EE27C1-CC28-48E3-8CA6-6DFFB489E6D4}" type="pres">
      <dgm:prSet presAssocID="{2486D5E9-4507-4C6B-A128-5C885988C098}" presName="composite" presStyleCnt="0"/>
      <dgm:spPr/>
    </dgm:pt>
    <dgm:pt modelId="{55A0C541-C1B7-451E-BCAC-306029793654}" type="pres">
      <dgm:prSet presAssocID="{2486D5E9-4507-4C6B-A128-5C885988C098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252AAF1D-26BF-4A71-9445-CDE0354D25CF}" type="pres">
      <dgm:prSet presAssocID="{2486D5E9-4507-4C6B-A128-5C885988C098}" presName="parSh" presStyleLbl="node1" presStyleIdx="3" presStyleCnt="4"/>
      <dgm:spPr/>
    </dgm:pt>
    <dgm:pt modelId="{9BB0D4FE-B350-4664-A7CE-7288FB16542E}" type="pres">
      <dgm:prSet presAssocID="{2486D5E9-4507-4C6B-A128-5C885988C098}" presName="desTx" presStyleLbl="fgAcc1" presStyleIdx="3" presStyleCnt="4">
        <dgm:presLayoutVars>
          <dgm:bulletEnabled val="1"/>
        </dgm:presLayoutVars>
      </dgm:prSet>
      <dgm:spPr/>
    </dgm:pt>
  </dgm:ptLst>
  <dgm:cxnLst>
    <dgm:cxn modelId="{62856601-185D-4723-87D1-AADD4CB750B4}" srcId="{92A1789F-59E1-472A-AB4B-C3856069E5A5}" destId="{1DF2D302-1C75-4F44-971A-89DAD54C775C}" srcOrd="0" destOrd="0" parTransId="{11D3FAAD-0463-4F82-916E-27B4C12C687F}" sibTransId="{D4F16693-9DA3-48D6-B56C-49910C5D634C}"/>
    <dgm:cxn modelId="{A58F4A14-CED2-4C19-9157-F5A5CC2F64DE}" type="presOf" srcId="{D4F16693-9DA3-48D6-B56C-49910C5D634C}" destId="{67CA02D8-6196-437F-8F5D-7FD29DE27EA4}" srcOrd="0" destOrd="0" presId="urn:microsoft.com/office/officeart/2005/8/layout/process3"/>
    <dgm:cxn modelId="{7D2C0319-9ABA-4B6E-BF2D-0E386E413C4D}" srcId="{92A1789F-59E1-472A-AB4B-C3856069E5A5}" destId="{C74D94FA-8B44-4D50-A64B-ECFDD75E6EA6}" srcOrd="2" destOrd="0" parTransId="{C89CCE46-4A03-452C-AB77-2BCE98149E56}" sibTransId="{6F9A8EE0-DF50-4238-8E4D-2B6334A07342}"/>
    <dgm:cxn modelId="{8B3CEF23-BB02-48DC-8E6D-684FB306B33D}" type="presOf" srcId="{82005AFA-CBBE-4CE2-B50B-D9743FDAC509}" destId="{43B53ADC-2C36-47A3-A8AE-724065ADC9F8}" srcOrd="0" destOrd="0" presId="urn:microsoft.com/office/officeart/2005/8/layout/process3"/>
    <dgm:cxn modelId="{BA78AD27-8C2C-404D-BB33-D887F4DDE55F}" type="presOf" srcId="{2486D5E9-4507-4C6B-A128-5C885988C098}" destId="{252AAF1D-26BF-4A71-9445-CDE0354D25CF}" srcOrd="1" destOrd="0" presId="urn:microsoft.com/office/officeart/2005/8/layout/process3"/>
    <dgm:cxn modelId="{FEE27B29-81CC-4318-A16E-3E89D43D2807}" srcId="{92A1789F-59E1-472A-AB4B-C3856069E5A5}" destId="{359C9BF5-BCB5-4E42-A87E-A37621CAD579}" srcOrd="1" destOrd="0" parTransId="{D38251A0-3795-43EE-8284-F5380A7B07E9}" sibTransId="{7A7ECCA9-D7A3-4FE3-B824-4E149D473EC5}"/>
    <dgm:cxn modelId="{5BCF8B2A-1B4D-4820-8580-BB5BF9B374CD}" srcId="{2486D5E9-4507-4C6B-A128-5C885988C098}" destId="{5A9E36A7-C483-4CE9-8DDF-31436F2FBE38}" srcOrd="2" destOrd="0" parTransId="{19DA6494-E2D3-4DC8-AC78-4B61AF339AC2}" sibTransId="{E7C9EE77-5C1C-43B1-995C-1A7D7AF7D638}"/>
    <dgm:cxn modelId="{E44BA02A-22B1-46F4-8E2E-CCFB58816AF3}" srcId="{2486D5E9-4507-4C6B-A128-5C885988C098}" destId="{344A4864-5B80-4C70-A63C-6501B8D0A8E9}" srcOrd="3" destOrd="0" parTransId="{63036C79-E07E-47E0-A49C-3C438503A866}" sibTransId="{CC623A8E-4DBF-405B-AC0B-396112016237}"/>
    <dgm:cxn modelId="{29C5082E-9F83-4E13-A320-D569A529CE35}" type="presOf" srcId="{344A4864-5B80-4C70-A63C-6501B8D0A8E9}" destId="{9BB0D4FE-B350-4664-A7CE-7288FB16542E}" srcOrd="0" destOrd="3" presId="urn:microsoft.com/office/officeart/2005/8/layout/process3"/>
    <dgm:cxn modelId="{3BCCF43E-4CD0-4DAF-A066-239F539110EA}" srcId="{1DF2D302-1C75-4F44-971A-89DAD54C775C}" destId="{E82E641C-28F0-4939-843E-8ED271F05597}" srcOrd="1" destOrd="0" parTransId="{BF3C848B-3ECE-4A61-81DA-B5D856986DEE}" sibTransId="{1717E984-F041-4F38-8298-8FEE13610D50}"/>
    <dgm:cxn modelId="{67F02C5E-1902-43F3-9FFD-68B66F355C05}" srcId="{1DF2D302-1C75-4F44-971A-89DAD54C775C}" destId="{8AE86421-0820-48C7-B498-0521B8133616}" srcOrd="2" destOrd="0" parTransId="{403ED143-3FC1-4B9C-B96C-14ADA4E8660C}" sibTransId="{222991BC-1315-4522-A304-783018D9A189}"/>
    <dgm:cxn modelId="{8D30935F-0851-4A81-909D-FE5CF045E8CD}" type="presOf" srcId="{359C9BF5-BCB5-4E42-A87E-A37621CAD579}" destId="{A24CB235-B6A6-4951-BBA7-FFFD3A733FF8}" srcOrd="0" destOrd="0" presId="urn:microsoft.com/office/officeart/2005/8/layout/process3"/>
    <dgm:cxn modelId="{0435F25F-9F5E-4D39-B6E4-7CC54F1FC8A0}" srcId="{2486D5E9-4507-4C6B-A128-5C885988C098}" destId="{AC262F87-D352-4C42-B031-137CDDACE8CF}" srcOrd="0" destOrd="0" parTransId="{42782D06-F07A-42D3-8068-A98DD5838402}" sibTransId="{09AA6F32-29F5-40D2-8BBE-426EC77AE772}"/>
    <dgm:cxn modelId="{ED909964-3546-49B2-BC84-3B64776599EB}" type="presOf" srcId="{1DF2D302-1C75-4F44-971A-89DAD54C775C}" destId="{0DF0B7F1-C268-4601-9C34-28264AAF3A66}" srcOrd="1" destOrd="0" presId="urn:microsoft.com/office/officeart/2005/8/layout/process3"/>
    <dgm:cxn modelId="{C8199B6B-00E7-41FE-BF8F-09466CC5C35C}" srcId="{2486D5E9-4507-4C6B-A128-5C885988C098}" destId="{E8F87F80-9BE9-40FC-AA4C-5EF85CB129BC}" srcOrd="1" destOrd="0" parTransId="{C023FBD4-8FB8-4508-9B31-239C2051F457}" sibTransId="{ED1E9820-34F4-4F81-B0E5-6046945BDB98}"/>
    <dgm:cxn modelId="{0452D150-F329-451D-821F-AFB80D78DFCC}" srcId="{C74D94FA-8B44-4D50-A64B-ECFDD75E6EA6}" destId="{1E97EC0A-8B10-4C24-9CEE-3BC12324AEB4}" srcOrd="0" destOrd="0" parTransId="{27A6D132-F052-487A-BD4A-283D7636D038}" sibTransId="{A148BC73-C90B-4EEB-B206-64B2D6949899}"/>
    <dgm:cxn modelId="{A8820571-0A90-4731-AADA-66F7415F165B}" type="presOf" srcId="{5A9E36A7-C483-4CE9-8DDF-31436F2FBE38}" destId="{9BB0D4FE-B350-4664-A7CE-7288FB16542E}" srcOrd="0" destOrd="2" presId="urn:microsoft.com/office/officeart/2005/8/layout/process3"/>
    <dgm:cxn modelId="{26B70971-A9E0-4C60-B11B-72E71B8A368B}" type="presOf" srcId="{E82E641C-28F0-4939-843E-8ED271F05597}" destId="{E4848362-2AA3-4751-BBDB-7349741D31C9}" srcOrd="0" destOrd="1" presId="urn:microsoft.com/office/officeart/2005/8/layout/process3"/>
    <dgm:cxn modelId="{F29F0C54-022C-4697-8EFA-59CBF112ABF5}" type="presOf" srcId="{D4F16693-9DA3-48D6-B56C-49910C5D634C}" destId="{A74DA7CB-0579-4A06-AAE8-A79E4476F000}" srcOrd="1" destOrd="0" presId="urn:microsoft.com/office/officeart/2005/8/layout/process3"/>
    <dgm:cxn modelId="{EC3F9255-B720-4A00-91E9-55276319F263}" type="presOf" srcId="{92A1789F-59E1-472A-AB4B-C3856069E5A5}" destId="{37F6AA85-36E7-4269-92EB-9DD0F282C841}" srcOrd="0" destOrd="0" presId="urn:microsoft.com/office/officeart/2005/8/layout/process3"/>
    <dgm:cxn modelId="{C7375356-4D1F-46D5-ADE5-5C3525616ECA}" srcId="{1DF2D302-1C75-4F44-971A-89DAD54C775C}" destId="{9899CB8A-0AAF-4AC2-B1DC-FD310E814AC3}" srcOrd="0" destOrd="0" parTransId="{C9D3B842-A0FA-4E20-9EAC-DB3823B87E8D}" sibTransId="{2427A3E3-368D-4AAF-ABBC-672868386F6F}"/>
    <dgm:cxn modelId="{2B275979-2835-4848-B6F5-4187FD3146CC}" type="presOf" srcId="{359C9BF5-BCB5-4E42-A87E-A37621CAD579}" destId="{6E5744E1-60E3-4596-A293-663CFEDA7E8C}" srcOrd="1" destOrd="0" presId="urn:microsoft.com/office/officeart/2005/8/layout/process3"/>
    <dgm:cxn modelId="{C349E97B-29BF-46F8-8255-FED44350CAE4}" type="presOf" srcId="{AC262F87-D352-4C42-B031-137CDDACE8CF}" destId="{9BB0D4FE-B350-4664-A7CE-7288FB16542E}" srcOrd="0" destOrd="0" presId="urn:microsoft.com/office/officeart/2005/8/layout/process3"/>
    <dgm:cxn modelId="{14812F80-A2A2-4076-9773-842798318AB6}" type="presOf" srcId="{8AE86421-0820-48C7-B498-0521B8133616}" destId="{E4848362-2AA3-4751-BBDB-7349741D31C9}" srcOrd="0" destOrd="2" presId="urn:microsoft.com/office/officeart/2005/8/layout/process3"/>
    <dgm:cxn modelId="{8B2D448A-24F9-4B4F-891E-A715FB3510E4}" type="presOf" srcId="{6F9A8EE0-DF50-4238-8E4D-2B6334A07342}" destId="{6C48C1D5-2315-4995-8020-71B3266C3034}" srcOrd="0" destOrd="0" presId="urn:microsoft.com/office/officeart/2005/8/layout/process3"/>
    <dgm:cxn modelId="{DF9EF28B-8CBE-4460-B23C-6F1A1CAA7C73}" type="presOf" srcId="{7A7ECCA9-D7A3-4FE3-B824-4E149D473EC5}" destId="{085B2D2F-4CAD-4823-BAB8-2417BCFAC169}" srcOrd="1" destOrd="0" presId="urn:microsoft.com/office/officeart/2005/8/layout/process3"/>
    <dgm:cxn modelId="{526AB990-A7CB-455B-9D6C-6DB5E7DAAEAF}" type="presOf" srcId="{1E97EC0A-8B10-4C24-9CEE-3BC12324AEB4}" destId="{44063F1A-C582-4947-B51B-20AA658B9C4B}" srcOrd="0" destOrd="0" presId="urn:microsoft.com/office/officeart/2005/8/layout/process3"/>
    <dgm:cxn modelId="{1C81379B-0789-46F0-953E-CF2C38FE6173}" srcId="{92A1789F-59E1-472A-AB4B-C3856069E5A5}" destId="{2486D5E9-4507-4C6B-A128-5C885988C098}" srcOrd="3" destOrd="0" parTransId="{804E4FA7-A0A2-4C74-838F-9286DF25301F}" sibTransId="{9DAD76E5-F278-4548-9B79-A4090251538B}"/>
    <dgm:cxn modelId="{2A9DACA6-8C63-4E11-85B4-1882007CE439}" type="presOf" srcId="{C74D94FA-8B44-4D50-A64B-ECFDD75E6EA6}" destId="{DA50D0CB-D855-4AD1-AC1A-4F0336AA5601}" srcOrd="0" destOrd="0" presId="urn:microsoft.com/office/officeart/2005/8/layout/process3"/>
    <dgm:cxn modelId="{D11153A8-3CA8-4B0D-8D22-50D4170E1E26}" type="presOf" srcId="{7A7ECCA9-D7A3-4FE3-B824-4E149D473EC5}" destId="{9E7F310F-7F0E-4EEA-AA85-1885394FA2D7}" srcOrd="0" destOrd="0" presId="urn:microsoft.com/office/officeart/2005/8/layout/process3"/>
    <dgm:cxn modelId="{20BCDDAE-7990-40CA-883B-FA926A9A1BCE}" type="presOf" srcId="{6F9A8EE0-DF50-4238-8E4D-2B6334A07342}" destId="{94B6A703-76D8-463F-A9E4-DCDC57454651}" srcOrd="1" destOrd="0" presId="urn:microsoft.com/office/officeart/2005/8/layout/process3"/>
    <dgm:cxn modelId="{C08DD0BD-E03C-4978-97FD-633316F0013B}" type="presOf" srcId="{E8F87F80-9BE9-40FC-AA4C-5EF85CB129BC}" destId="{9BB0D4FE-B350-4664-A7CE-7288FB16542E}" srcOrd="0" destOrd="1" presId="urn:microsoft.com/office/officeart/2005/8/layout/process3"/>
    <dgm:cxn modelId="{A63E68C9-16D4-41E4-A7DB-3675AA6D736B}" type="presOf" srcId="{C74D94FA-8B44-4D50-A64B-ECFDD75E6EA6}" destId="{C5126AF8-2C4B-4145-9707-5530AE374E36}" srcOrd="1" destOrd="0" presId="urn:microsoft.com/office/officeart/2005/8/layout/process3"/>
    <dgm:cxn modelId="{FA6B3ACC-2F5D-4865-8F34-8A01B5D41856}" type="presOf" srcId="{1DF2D302-1C75-4F44-971A-89DAD54C775C}" destId="{DBE7C981-C85E-46DF-9CFC-D5975ADF8E07}" srcOrd="0" destOrd="0" presId="urn:microsoft.com/office/officeart/2005/8/layout/process3"/>
    <dgm:cxn modelId="{E664DED5-1716-4D04-A050-19C568457A13}" type="presOf" srcId="{2486D5E9-4507-4C6B-A128-5C885988C098}" destId="{55A0C541-C1B7-451E-BCAC-306029793654}" srcOrd="0" destOrd="0" presId="urn:microsoft.com/office/officeart/2005/8/layout/process3"/>
    <dgm:cxn modelId="{F34F88F0-EF92-4916-929C-134F0EC4BEF8}" type="presOf" srcId="{9899CB8A-0AAF-4AC2-B1DC-FD310E814AC3}" destId="{E4848362-2AA3-4751-BBDB-7349741D31C9}" srcOrd="0" destOrd="0" presId="urn:microsoft.com/office/officeart/2005/8/layout/process3"/>
    <dgm:cxn modelId="{6B24FFFF-DA2E-479B-99A8-1841612380BE}" srcId="{359C9BF5-BCB5-4E42-A87E-A37621CAD579}" destId="{82005AFA-CBBE-4CE2-B50B-D9743FDAC509}" srcOrd="0" destOrd="0" parTransId="{EC0A5D18-0A3D-4AF9-AFD3-D46D374A6242}" sibTransId="{2274C569-9212-4C5F-B011-259C8B6B3E71}"/>
    <dgm:cxn modelId="{9B8804EF-4909-40AC-AB27-2691DC72D33E}" type="presParOf" srcId="{37F6AA85-36E7-4269-92EB-9DD0F282C841}" destId="{224A3798-5A4E-4E14-8BE8-6D388A997DC9}" srcOrd="0" destOrd="0" presId="urn:microsoft.com/office/officeart/2005/8/layout/process3"/>
    <dgm:cxn modelId="{5DAE5474-22ED-4066-B288-94C208A6055A}" type="presParOf" srcId="{224A3798-5A4E-4E14-8BE8-6D388A997DC9}" destId="{DBE7C981-C85E-46DF-9CFC-D5975ADF8E07}" srcOrd="0" destOrd="0" presId="urn:microsoft.com/office/officeart/2005/8/layout/process3"/>
    <dgm:cxn modelId="{80B277BB-0D3C-432C-A8CE-17663CC668AA}" type="presParOf" srcId="{224A3798-5A4E-4E14-8BE8-6D388A997DC9}" destId="{0DF0B7F1-C268-4601-9C34-28264AAF3A66}" srcOrd="1" destOrd="0" presId="urn:microsoft.com/office/officeart/2005/8/layout/process3"/>
    <dgm:cxn modelId="{95100EE6-4AC6-4CA2-BCF5-38117DF69721}" type="presParOf" srcId="{224A3798-5A4E-4E14-8BE8-6D388A997DC9}" destId="{E4848362-2AA3-4751-BBDB-7349741D31C9}" srcOrd="2" destOrd="0" presId="urn:microsoft.com/office/officeart/2005/8/layout/process3"/>
    <dgm:cxn modelId="{B64B7710-0A90-4FF8-B228-12CF9B4F93C0}" type="presParOf" srcId="{37F6AA85-36E7-4269-92EB-9DD0F282C841}" destId="{67CA02D8-6196-437F-8F5D-7FD29DE27EA4}" srcOrd="1" destOrd="0" presId="urn:microsoft.com/office/officeart/2005/8/layout/process3"/>
    <dgm:cxn modelId="{FC043788-3414-47DF-96FE-F1234081D14B}" type="presParOf" srcId="{67CA02D8-6196-437F-8F5D-7FD29DE27EA4}" destId="{A74DA7CB-0579-4A06-AAE8-A79E4476F000}" srcOrd="0" destOrd="0" presId="urn:microsoft.com/office/officeart/2005/8/layout/process3"/>
    <dgm:cxn modelId="{81E84367-2AE7-4628-B157-DC8CD3F10244}" type="presParOf" srcId="{37F6AA85-36E7-4269-92EB-9DD0F282C841}" destId="{54978F4F-CB50-48E9-8AAA-B84435794459}" srcOrd="2" destOrd="0" presId="urn:microsoft.com/office/officeart/2005/8/layout/process3"/>
    <dgm:cxn modelId="{40A63D56-9D10-4F48-AF97-2DEE40790E93}" type="presParOf" srcId="{54978F4F-CB50-48E9-8AAA-B84435794459}" destId="{A24CB235-B6A6-4951-BBA7-FFFD3A733FF8}" srcOrd="0" destOrd="0" presId="urn:microsoft.com/office/officeart/2005/8/layout/process3"/>
    <dgm:cxn modelId="{A8420BB7-DCC8-45DE-B783-22F547B1BDE4}" type="presParOf" srcId="{54978F4F-CB50-48E9-8AAA-B84435794459}" destId="{6E5744E1-60E3-4596-A293-663CFEDA7E8C}" srcOrd="1" destOrd="0" presId="urn:microsoft.com/office/officeart/2005/8/layout/process3"/>
    <dgm:cxn modelId="{DD016D66-68DE-433C-A0A8-DA732217E9D2}" type="presParOf" srcId="{54978F4F-CB50-48E9-8AAA-B84435794459}" destId="{43B53ADC-2C36-47A3-A8AE-724065ADC9F8}" srcOrd="2" destOrd="0" presId="urn:microsoft.com/office/officeart/2005/8/layout/process3"/>
    <dgm:cxn modelId="{189C7197-596D-4208-ADAA-FC106FB00B5B}" type="presParOf" srcId="{37F6AA85-36E7-4269-92EB-9DD0F282C841}" destId="{9E7F310F-7F0E-4EEA-AA85-1885394FA2D7}" srcOrd="3" destOrd="0" presId="urn:microsoft.com/office/officeart/2005/8/layout/process3"/>
    <dgm:cxn modelId="{7D4EAD0F-0B84-4964-91F5-D4B1A9C27635}" type="presParOf" srcId="{9E7F310F-7F0E-4EEA-AA85-1885394FA2D7}" destId="{085B2D2F-4CAD-4823-BAB8-2417BCFAC169}" srcOrd="0" destOrd="0" presId="urn:microsoft.com/office/officeart/2005/8/layout/process3"/>
    <dgm:cxn modelId="{C682F48A-FDDD-45B4-A50A-28F18B319AC0}" type="presParOf" srcId="{37F6AA85-36E7-4269-92EB-9DD0F282C841}" destId="{98DFED90-1FAF-484E-ADCE-A8F77A28F46C}" srcOrd="4" destOrd="0" presId="urn:microsoft.com/office/officeart/2005/8/layout/process3"/>
    <dgm:cxn modelId="{1AB80410-58F5-4B13-BAFE-B30CB0C90E38}" type="presParOf" srcId="{98DFED90-1FAF-484E-ADCE-A8F77A28F46C}" destId="{DA50D0CB-D855-4AD1-AC1A-4F0336AA5601}" srcOrd="0" destOrd="0" presId="urn:microsoft.com/office/officeart/2005/8/layout/process3"/>
    <dgm:cxn modelId="{47AC40D8-AADB-4ABC-AB96-533CE96D6BF6}" type="presParOf" srcId="{98DFED90-1FAF-484E-ADCE-A8F77A28F46C}" destId="{C5126AF8-2C4B-4145-9707-5530AE374E36}" srcOrd="1" destOrd="0" presId="urn:microsoft.com/office/officeart/2005/8/layout/process3"/>
    <dgm:cxn modelId="{816EC80B-F3FB-4A21-91DE-56AEF574F541}" type="presParOf" srcId="{98DFED90-1FAF-484E-ADCE-A8F77A28F46C}" destId="{44063F1A-C582-4947-B51B-20AA658B9C4B}" srcOrd="2" destOrd="0" presId="urn:microsoft.com/office/officeart/2005/8/layout/process3"/>
    <dgm:cxn modelId="{78D40D32-8843-4515-A965-ED4B783FF0ED}" type="presParOf" srcId="{37F6AA85-36E7-4269-92EB-9DD0F282C841}" destId="{6C48C1D5-2315-4995-8020-71B3266C3034}" srcOrd="5" destOrd="0" presId="urn:microsoft.com/office/officeart/2005/8/layout/process3"/>
    <dgm:cxn modelId="{0D42FE2C-AE31-4262-B8B8-5BAC907C16BA}" type="presParOf" srcId="{6C48C1D5-2315-4995-8020-71B3266C3034}" destId="{94B6A703-76D8-463F-A9E4-DCDC57454651}" srcOrd="0" destOrd="0" presId="urn:microsoft.com/office/officeart/2005/8/layout/process3"/>
    <dgm:cxn modelId="{D3C0F470-697D-4987-9BD7-19D23EF642D7}" type="presParOf" srcId="{37F6AA85-36E7-4269-92EB-9DD0F282C841}" destId="{65EE27C1-CC28-48E3-8CA6-6DFFB489E6D4}" srcOrd="6" destOrd="0" presId="urn:microsoft.com/office/officeart/2005/8/layout/process3"/>
    <dgm:cxn modelId="{605B0021-6ACE-43AA-9CF7-6A852933D03B}" type="presParOf" srcId="{65EE27C1-CC28-48E3-8CA6-6DFFB489E6D4}" destId="{55A0C541-C1B7-451E-BCAC-306029793654}" srcOrd="0" destOrd="0" presId="urn:microsoft.com/office/officeart/2005/8/layout/process3"/>
    <dgm:cxn modelId="{9CEFF482-747E-4A12-9322-2C3639E48969}" type="presParOf" srcId="{65EE27C1-CC28-48E3-8CA6-6DFFB489E6D4}" destId="{252AAF1D-26BF-4A71-9445-CDE0354D25CF}" srcOrd="1" destOrd="0" presId="urn:microsoft.com/office/officeart/2005/8/layout/process3"/>
    <dgm:cxn modelId="{2134D172-25CE-4C9A-A46C-C1ABCAC728BC}" type="presParOf" srcId="{65EE27C1-CC28-48E3-8CA6-6DFFB489E6D4}" destId="{9BB0D4FE-B350-4664-A7CE-7288FB16542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039E80-618F-4AAF-81BF-E9F293FF058B}" type="doc">
      <dgm:prSet loTypeId="urn:microsoft.com/office/officeart/2008/layout/SquareAccent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R"/>
        </a:p>
      </dgm:t>
    </dgm:pt>
    <dgm:pt modelId="{8621EE55-EBFE-43B9-A4FF-A4B5EC128908}">
      <dgm:prSet phldrT="[Texto]"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>
              <a:solidFill>
                <a:schemeClr val="tx1"/>
              </a:solidFill>
            </a:rPr>
            <a:t>Negociar situación laboral de los compañeros en SIGESA. Criterio técnico. UNA-SCU-ACUE-037-2019</a:t>
          </a:r>
          <a:r>
            <a:rPr lang="es-CR" sz="1600" dirty="0"/>
            <a:t>.</a:t>
          </a:r>
          <a:endParaRPr lang="es-CR" sz="1600" dirty="0">
            <a:solidFill>
              <a:srgbClr val="FF0000"/>
            </a:solidFill>
          </a:endParaRPr>
        </a:p>
      </dgm:t>
    </dgm:pt>
    <dgm:pt modelId="{88E236EE-4050-4C52-86CC-1A27EEBF96CB}" type="parTrans" cxnId="{F32E19AA-7370-44B0-993C-584AB4999515}">
      <dgm:prSet/>
      <dgm:spPr/>
      <dgm:t>
        <a:bodyPr/>
        <a:lstStyle/>
        <a:p>
          <a:endParaRPr lang="es-CR" sz="1600"/>
        </a:p>
      </dgm:t>
    </dgm:pt>
    <dgm:pt modelId="{ACA65200-FE1F-4A7F-A9A1-6FAFFA62CCA1}" type="sibTrans" cxnId="{F32E19AA-7370-44B0-993C-584AB4999515}">
      <dgm:prSet/>
      <dgm:spPr/>
      <dgm:t>
        <a:bodyPr/>
        <a:lstStyle/>
        <a:p>
          <a:endParaRPr lang="es-CR" sz="1600"/>
        </a:p>
      </dgm:t>
    </dgm:pt>
    <dgm:pt modelId="{ADCCE631-5CA1-42DE-BC54-DB8085EFE84D}">
      <dgm:prSet phldrT="[Texto]"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endParaRPr lang="es-CR" sz="1600" dirty="0"/>
        </a:p>
      </dgm:t>
    </dgm:pt>
    <dgm:pt modelId="{5F8B3234-2B6C-4334-AB58-625FC1C3D71A}" type="parTrans" cxnId="{46D52B9C-C1C9-4AEF-AD26-0C5CD42E6C85}">
      <dgm:prSet/>
      <dgm:spPr/>
      <dgm:t>
        <a:bodyPr/>
        <a:lstStyle/>
        <a:p>
          <a:endParaRPr lang="es-CR" sz="1600"/>
        </a:p>
      </dgm:t>
    </dgm:pt>
    <dgm:pt modelId="{F709840B-EC02-4B8B-8097-3D8458A1304C}" type="sibTrans" cxnId="{46D52B9C-C1C9-4AEF-AD26-0C5CD42E6C85}">
      <dgm:prSet/>
      <dgm:spPr/>
      <dgm:t>
        <a:bodyPr/>
        <a:lstStyle/>
        <a:p>
          <a:endParaRPr lang="es-CR" sz="1600"/>
        </a:p>
      </dgm:t>
    </dgm:pt>
    <dgm:pt modelId="{CF30CD78-ECF9-4F8C-8CD4-8FBC3D03257E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endParaRPr lang="es-CR" sz="1600" dirty="0">
            <a:solidFill>
              <a:srgbClr val="FF0000"/>
            </a:solidFill>
          </a:endParaRPr>
        </a:p>
      </dgm:t>
    </dgm:pt>
    <dgm:pt modelId="{CBF73E87-6FC2-4C72-93D7-3443FBA00994}" type="parTrans" cxnId="{8C76A05C-9E2B-4A6E-AEAE-842E2D9CA78B}">
      <dgm:prSet/>
      <dgm:spPr/>
      <dgm:t>
        <a:bodyPr/>
        <a:lstStyle/>
        <a:p>
          <a:endParaRPr lang="es-CR" sz="1600"/>
        </a:p>
      </dgm:t>
    </dgm:pt>
    <dgm:pt modelId="{77717217-D32A-421B-82A8-C3B4DD52FEF9}" type="sibTrans" cxnId="{8C76A05C-9E2B-4A6E-AEAE-842E2D9CA78B}">
      <dgm:prSet/>
      <dgm:spPr/>
      <dgm:t>
        <a:bodyPr/>
        <a:lstStyle/>
        <a:p>
          <a:endParaRPr lang="es-CR" sz="1600"/>
        </a:p>
      </dgm:t>
    </dgm:pt>
    <dgm:pt modelId="{CDD821F8-40B8-48D8-8D0B-995740D1ED1C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endParaRPr lang="es-CR" sz="1600" dirty="0">
            <a:solidFill>
              <a:srgbClr val="FF0000"/>
            </a:solidFill>
          </a:endParaRPr>
        </a:p>
      </dgm:t>
    </dgm:pt>
    <dgm:pt modelId="{DDDB4664-7FC5-40AE-9B8C-C33FB45594D4}" type="parTrans" cxnId="{106B98F6-CB27-4C69-8B5D-1A7D60A0B97F}">
      <dgm:prSet/>
      <dgm:spPr/>
      <dgm:t>
        <a:bodyPr/>
        <a:lstStyle/>
        <a:p>
          <a:endParaRPr lang="es-CR" sz="1600"/>
        </a:p>
      </dgm:t>
    </dgm:pt>
    <dgm:pt modelId="{31DD2A5C-1935-4C8F-AD68-3B5EDBEDCD08}" type="sibTrans" cxnId="{106B98F6-CB27-4C69-8B5D-1A7D60A0B97F}">
      <dgm:prSet/>
      <dgm:spPr/>
      <dgm:t>
        <a:bodyPr/>
        <a:lstStyle/>
        <a:p>
          <a:endParaRPr lang="es-CR" sz="1600"/>
        </a:p>
      </dgm:t>
    </dgm:pt>
    <dgm:pt modelId="{E961D0AD-A71A-4362-AAFE-D7EC9ECC7D2D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Ventanilla Única Virtual.</a:t>
          </a:r>
        </a:p>
      </dgm:t>
    </dgm:pt>
    <dgm:pt modelId="{47A5897F-BF89-4C47-BB1D-D0E23B7234FC}" type="parTrans" cxnId="{973D4D3C-4609-49A1-AB96-F80ACBDBB5DF}">
      <dgm:prSet/>
      <dgm:spPr/>
      <dgm:t>
        <a:bodyPr/>
        <a:lstStyle/>
        <a:p>
          <a:endParaRPr lang="es-CR" sz="1600"/>
        </a:p>
      </dgm:t>
    </dgm:pt>
    <dgm:pt modelId="{2A5A6C45-DAC7-4DF6-B1B3-28439A6AD8CE}" type="sibTrans" cxnId="{973D4D3C-4609-49A1-AB96-F80ACBDBB5DF}">
      <dgm:prSet/>
      <dgm:spPr/>
      <dgm:t>
        <a:bodyPr/>
        <a:lstStyle/>
        <a:p>
          <a:endParaRPr lang="es-CR" sz="1600"/>
        </a:p>
      </dgm:t>
    </dgm:pt>
    <dgm:pt modelId="{12CFF3CF-00F9-4369-8D33-6B11544A0752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Remodelación de espacios en Biblioteca.</a:t>
          </a:r>
        </a:p>
      </dgm:t>
    </dgm:pt>
    <dgm:pt modelId="{B054200B-9789-4FFA-A609-17B81FB32533}" type="parTrans" cxnId="{4B91AC7B-5B00-4EBE-BC35-95FA503801D6}">
      <dgm:prSet/>
      <dgm:spPr/>
      <dgm:t>
        <a:bodyPr/>
        <a:lstStyle/>
        <a:p>
          <a:endParaRPr lang="es-CR" sz="1600"/>
        </a:p>
      </dgm:t>
    </dgm:pt>
    <dgm:pt modelId="{26C94689-2D3B-493C-BB8C-C7FD8D29611B}" type="sibTrans" cxnId="{4B91AC7B-5B00-4EBE-BC35-95FA503801D6}">
      <dgm:prSet/>
      <dgm:spPr/>
      <dgm:t>
        <a:bodyPr/>
        <a:lstStyle/>
        <a:p>
          <a:endParaRPr lang="es-CR" sz="1600"/>
        </a:p>
      </dgm:t>
    </dgm:pt>
    <dgm:pt modelId="{CF891EB2-CFA5-435C-950A-DAEB130ECE14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Solución de Internet para Residencias Calderón.</a:t>
          </a:r>
        </a:p>
      </dgm:t>
    </dgm:pt>
    <dgm:pt modelId="{28948AA7-0CC8-487D-883D-60031819B108}" type="parTrans" cxnId="{A98446CC-7D24-44CB-9F2A-38A7FF89BE47}">
      <dgm:prSet/>
      <dgm:spPr/>
      <dgm:t>
        <a:bodyPr/>
        <a:lstStyle/>
        <a:p>
          <a:endParaRPr lang="es-CR" sz="1600"/>
        </a:p>
      </dgm:t>
    </dgm:pt>
    <dgm:pt modelId="{F872E595-3D3E-41AB-98D7-BCF917192700}" type="sibTrans" cxnId="{A98446CC-7D24-44CB-9F2A-38A7FF89BE47}">
      <dgm:prSet/>
      <dgm:spPr/>
      <dgm:t>
        <a:bodyPr/>
        <a:lstStyle/>
        <a:p>
          <a:endParaRPr lang="es-CR" sz="1600"/>
        </a:p>
      </dgm:t>
    </dgm:pt>
    <dgm:pt modelId="{6298A71D-BDB4-4A87-A38B-A51694ADC850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Fase 1 de iniciativa </a:t>
          </a:r>
          <a:r>
            <a:rPr lang="es-CR" sz="1600" b="1" dirty="0"/>
            <a:t>1 AP x Aula </a:t>
          </a:r>
          <a:r>
            <a:rPr lang="es-CR" sz="1600" dirty="0"/>
            <a:t>(</a:t>
          </a:r>
          <a:r>
            <a:rPr lang="es-CR" sz="1600" dirty="0" err="1"/>
            <a:t>WiFi</a:t>
          </a:r>
          <a:r>
            <a:rPr lang="es-CR" sz="1600" dirty="0"/>
            <a:t> en cada aula).</a:t>
          </a:r>
        </a:p>
      </dgm:t>
    </dgm:pt>
    <dgm:pt modelId="{48F48DA6-7964-4047-8EE8-95A317B804BC}" type="parTrans" cxnId="{24E64086-D261-4285-8CA0-38E78B100C91}">
      <dgm:prSet/>
      <dgm:spPr/>
      <dgm:t>
        <a:bodyPr/>
        <a:lstStyle/>
        <a:p>
          <a:endParaRPr lang="es-CR" sz="1600"/>
        </a:p>
      </dgm:t>
    </dgm:pt>
    <dgm:pt modelId="{DC213C54-1A5B-4739-B16C-D6E0F1427A9C}" type="sibTrans" cxnId="{24E64086-D261-4285-8CA0-38E78B100C91}">
      <dgm:prSet/>
      <dgm:spPr/>
      <dgm:t>
        <a:bodyPr/>
        <a:lstStyle/>
        <a:p>
          <a:endParaRPr lang="es-CR" sz="1600"/>
        </a:p>
      </dgm:t>
    </dgm:pt>
    <dgm:pt modelId="{209C38B1-00AB-4302-87AB-D0EF893FC8CE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Gestionar riesgos de TI, bajo la metodología Institucional – SEVRI.</a:t>
          </a:r>
        </a:p>
      </dgm:t>
    </dgm:pt>
    <dgm:pt modelId="{E2E75756-348D-4C2D-88F7-918EEEEAF480}" type="parTrans" cxnId="{FC60D2BE-F427-4D14-8AD6-7AF587300A16}">
      <dgm:prSet/>
      <dgm:spPr/>
      <dgm:t>
        <a:bodyPr/>
        <a:lstStyle/>
        <a:p>
          <a:endParaRPr lang="es-CR" sz="1600"/>
        </a:p>
      </dgm:t>
    </dgm:pt>
    <dgm:pt modelId="{AF516E34-193E-4423-A5F6-88A23E625418}" type="sibTrans" cxnId="{FC60D2BE-F427-4D14-8AD6-7AF587300A16}">
      <dgm:prSet/>
      <dgm:spPr/>
      <dgm:t>
        <a:bodyPr/>
        <a:lstStyle/>
        <a:p>
          <a:endParaRPr lang="es-CR" sz="1600"/>
        </a:p>
      </dgm:t>
    </dgm:pt>
    <dgm:pt modelId="{C5359B4D-D11F-4E5E-9ACC-5C7694CF4A87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Finalizar la documentación de procesos de la DTIC – SIGEI.</a:t>
          </a:r>
        </a:p>
      </dgm:t>
    </dgm:pt>
    <dgm:pt modelId="{3AF97963-CC2D-4646-8833-62EC7777C156}" type="parTrans" cxnId="{1F604FF6-D293-4DC0-9AAD-D0661ACBE1E5}">
      <dgm:prSet/>
      <dgm:spPr/>
      <dgm:t>
        <a:bodyPr/>
        <a:lstStyle/>
        <a:p>
          <a:endParaRPr lang="es-CR" sz="1600"/>
        </a:p>
      </dgm:t>
    </dgm:pt>
    <dgm:pt modelId="{BE0B2A4B-72CA-4EFC-8CE0-523E7B2E54F6}" type="sibTrans" cxnId="{1F604FF6-D293-4DC0-9AAD-D0661ACBE1E5}">
      <dgm:prSet/>
      <dgm:spPr/>
      <dgm:t>
        <a:bodyPr/>
        <a:lstStyle/>
        <a:p>
          <a:endParaRPr lang="es-CR" sz="1600"/>
        </a:p>
      </dgm:t>
    </dgm:pt>
    <dgm:pt modelId="{CF26CAF7-2D9F-4488-B831-1906EBC8596A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Articular informáticos fuera de la DTIC, con apoyo de autoridades.</a:t>
          </a:r>
        </a:p>
      </dgm:t>
    </dgm:pt>
    <dgm:pt modelId="{902C81D9-E93B-4F9A-ACF1-E2FAFB13C280}" type="parTrans" cxnId="{22DCE032-8A68-4228-9250-702653627ED1}">
      <dgm:prSet/>
      <dgm:spPr/>
      <dgm:t>
        <a:bodyPr/>
        <a:lstStyle/>
        <a:p>
          <a:endParaRPr lang="es-CR" sz="1600"/>
        </a:p>
      </dgm:t>
    </dgm:pt>
    <dgm:pt modelId="{015E27A7-2879-48FF-A4CE-667087A0064D}" type="sibTrans" cxnId="{22DCE032-8A68-4228-9250-702653627ED1}">
      <dgm:prSet/>
      <dgm:spPr/>
      <dgm:t>
        <a:bodyPr/>
        <a:lstStyle/>
        <a:p>
          <a:endParaRPr lang="es-CR" sz="1600"/>
        </a:p>
      </dgm:t>
    </dgm:pt>
    <dgm:pt modelId="{9063351C-981A-4D7F-9470-FB5990F5228C}">
      <dgm:prSet phldrT="[Texto]"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/>
            <a:t>Materializar el Centro de Datos, y la salida de DTIC de su ubicación actual.</a:t>
          </a:r>
        </a:p>
      </dgm:t>
    </dgm:pt>
    <dgm:pt modelId="{855B51C1-5882-4F93-AEC2-B59C396455B9}" type="parTrans" cxnId="{F76DE954-2F69-42C2-BC44-709BC5650242}">
      <dgm:prSet/>
      <dgm:spPr/>
      <dgm:t>
        <a:bodyPr/>
        <a:lstStyle/>
        <a:p>
          <a:endParaRPr lang="es-CR"/>
        </a:p>
      </dgm:t>
    </dgm:pt>
    <dgm:pt modelId="{50CAFD49-FB13-4A91-9FF5-897A02323994}" type="sibTrans" cxnId="{F76DE954-2F69-42C2-BC44-709BC5650242}">
      <dgm:prSet/>
      <dgm:spPr/>
      <dgm:t>
        <a:bodyPr/>
        <a:lstStyle/>
        <a:p>
          <a:endParaRPr lang="es-CR"/>
        </a:p>
      </dgm:t>
    </dgm:pt>
    <dgm:pt modelId="{8120BD39-AEE0-451A-83A9-A0A84BB3556C}">
      <dgm:prSet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s-CR" sz="1600" dirty="0">
              <a:solidFill>
                <a:schemeClr val="tx1"/>
              </a:solidFill>
            </a:rPr>
            <a:t>Definir un calendario de actividades DTIC 2020.</a:t>
          </a:r>
        </a:p>
      </dgm:t>
    </dgm:pt>
    <dgm:pt modelId="{815F01BB-232E-4177-8669-5A0E5CB728A6}" type="parTrans" cxnId="{34908484-047B-4380-8CD7-902EB9B2D7AE}">
      <dgm:prSet/>
      <dgm:spPr/>
      <dgm:t>
        <a:bodyPr/>
        <a:lstStyle/>
        <a:p>
          <a:endParaRPr lang="es-CR"/>
        </a:p>
      </dgm:t>
    </dgm:pt>
    <dgm:pt modelId="{C0CD0A19-9ABC-4B0D-97A6-F710312F7059}" type="sibTrans" cxnId="{34908484-047B-4380-8CD7-902EB9B2D7AE}">
      <dgm:prSet/>
      <dgm:spPr/>
      <dgm:t>
        <a:bodyPr/>
        <a:lstStyle/>
        <a:p>
          <a:endParaRPr lang="es-CR"/>
        </a:p>
      </dgm:t>
    </dgm:pt>
    <dgm:pt modelId="{3F080B1B-7EB4-4BE4-9F44-3714353A3E6A}" type="pres">
      <dgm:prSet presAssocID="{67039E80-618F-4AAF-81BF-E9F293FF058B}" presName="layout" presStyleCnt="0">
        <dgm:presLayoutVars>
          <dgm:chMax/>
          <dgm:chPref/>
          <dgm:dir/>
          <dgm:resizeHandles/>
        </dgm:presLayoutVars>
      </dgm:prSet>
      <dgm:spPr/>
    </dgm:pt>
    <dgm:pt modelId="{5F7A203B-D3E7-4CFC-8762-90C569784F44}" type="pres">
      <dgm:prSet presAssocID="{ADCCE631-5CA1-42DE-BC54-DB8085EFE84D}" presName="root" presStyleCnt="0">
        <dgm:presLayoutVars>
          <dgm:chMax/>
          <dgm:chPref/>
        </dgm:presLayoutVars>
      </dgm:prSet>
      <dgm:spPr/>
    </dgm:pt>
    <dgm:pt modelId="{2500204F-1591-425D-AEFB-52D75E9A7DA9}" type="pres">
      <dgm:prSet presAssocID="{ADCCE631-5CA1-42DE-BC54-DB8085EFE84D}" presName="rootComposite" presStyleCnt="0">
        <dgm:presLayoutVars/>
      </dgm:prSet>
      <dgm:spPr/>
    </dgm:pt>
    <dgm:pt modelId="{DE36714E-A5E6-4F30-8548-B335B372E89B}" type="pres">
      <dgm:prSet presAssocID="{ADCCE631-5CA1-42DE-BC54-DB8085EFE84D}" presName="ParentAccent" presStyleLbl="alignNode1" presStyleIdx="0" presStyleCnt="3"/>
      <dgm:spPr/>
    </dgm:pt>
    <dgm:pt modelId="{A4229997-CBB4-4B1D-B699-9F3E10331382}" type="pres">
      <dgm:prSet presAssocID="{ADCCE631-5CA1-42DE-BC54-DB8085EFE84D}" presName="ParentSmallAccent" presStyleLbl="fgAcc1" presStyleIdx="0" presStyleCnt="3"/>
      <dgm:spPr/>
    </dgm:pt>
    <dgm:pt modelId="{47AE530C-6124-4136-9D86-CFB788EADF1D}" type="pres">
      <dgm:prSet presAssocID="{ADCCE631-5CA1-42DE-BC54-DB8085EFE84D}" presName="Parent" presStyleLbl="revTx" presStyleIdx="0" presStyleCnt="13">
        <dgm:presLayoutVars>
          <dgm:chMax/>
          <dgm:chPref val="4"/>
          <dgm:bulletEnabled val="1"/>
        </dgm:presLayoutVars>
      </dgm:prSet>
      <dgm:spPr/>
    </dgm:pt>
    <dgm:pt modelId="{4192117D-7FEF-462A-A77C-B079D085A7CE}" type="pres">
      <dgm:prSet presAssocID="{ADCCE631-5CA1-42DE-BC54-DB8085EFE84D}" presName="childShape" presStyleCnt="0">
        <dgm:presLayoutVars>
          <dgm:chMax val="0"/>
          <dgm:chPref val="0"/>
        </dgm:presLayoutVars>
      </dgm:prSet>
      <dgm:spPr/>
    </dgm:pt>
    <dgm:pt modelId="{2D5AE904-80E6-4495-A5B1-E8339C7C7DD5}" type="pres">
      <dgm:prSet presAssocID="{8621EE55-EBFE-43B9-A4FF-A4B5EC128908}" presName="childComposite" presStyleCnt="0">
        <dgm:presLayoutVars>
          <dgm:chMax val="0"/>
          <dgm:chPref val="0"/>
        </dgm:presLayoutVars>
      </dgm:prSet>
      <dgm:spPr/>
    </dgm:pt>
    <dgm:pt modelId="{D8E99C6F-4116-48E6-96BA-44FBAD475A25}" type="pres">
      <dgm:prSet presAssocID="{8621EE55-EBFE-43B9-A4FF-A4B5EC128908}" presName="ChildAccent" presStyleLbl="solidFgAcc1" presStyleIdx="0" presStyleCnt="10"/>
      <dgm:spPr/>
    </dgm:pt>
    <dgm:pt modelId="{38D54928-1413-457E-B8CF-60FAD8D76023}" type="pres">
      <dgm:prSet presAssocID="{8621EE55-EBFE-43B9-A4FF-A4B5EC128908}" presName="Child" presStyleLbl="revTx" presStyleIdx="1" presStyleCnt="13">
        <dgm:presLayoutVars>
          <dgm:chMax val="0"/>
          <dgm:chPref val="0"/>
          <dgm:bulletEnabled val="1"/>
        </dgm:presLayoutVars>
      </dgm:prSet>
      <dgm:spPr/>
    </dgm:pt>
    <dgm:pt modelId="{DC8D5648-63C9-493E-8697-DED90C62E283}" type="pres">
      <dgm:prSet presAssocID="{9063351C-981A-4D7F-9470-FB5990F5228C}" presName="childComposite" presStyleCnt="0">
        <dgm:presLayoutVars>
          <dgm:chMax val="0"/>
          <dgm:chPref val="0"/>
        </dgm:presLayoutVars>
      </dgm:prSet>
      <dgm:spPr/>
    </dgm:pt>
    <dgm:pt modelId="{8C28F7AB-32AB-48A8-BD39-EE5B00C336A2}" type="pres">
      <dgm:prSet presAssocID="{9063351C-981A-4D7F-9470-FB5990F5228C}" presName="ChildAccent" presStyleLbl="solidFgAcc1" presStyleIdx="1" presStyleCnt="10" custLinFactY="26852" custLinFactNeighborY="100000"/>
      <dgm:spPr/>
    </dgm:pt>
    <dgm:pt modelId="{473062D4-1086-4F95-9364-DB92B8550BC0}" type="pres">
      <dgm:prSet presAssocID="{9063351C-981A-4D7F-9470-FB5990F5228C}" presName="Child" presStyleLbl="revTx" presStyleIdx="2" presStyleCnt="13" custLinFactNeighborY="54421">
        <dgm:presLayoutVars>
          <dgm:chMax val="0"/>
          <dgm:chPref val="0"/>
          <dgm:bulletEnabled val="1"/>
        </dgm:presLayoutVars>
      </dgm:prSet>
      <dgm:spPr/>
    </dgm:pt>
    <dgm:pt modelId="{B5ABEBEC-0F61-4A93-8584-56EBF033AE50}" type="pres">
      <dgm:prSet presAssocID="{CF30CD78-ECF9-4F8C-8CD4-8FBC3D03257E}" presName="root" presStyleCnt="0">
        <dgm:presLayoutVars>
          <dgm:chMax/>
          <dgm:chPref/>
        </dgm:presLayoutVars>
      </dgm:prSet>
      <dgm:spPr/>
    </dgm:pt>
    <dgm:pt modelId="{8601EF7C-5930-4287-BE27-37703458E563}" type="pres">
      <dgm:prSet presAssocID="{CF30CD78-ECF9-4F8C-8CD4-8FBC3D03257E}" presName="rootComposite" presStyleCnt="0">
        <dgm:presLayoutVars/>
      </dgm:prSet>
      <dgm:spPr/>
    </dgm:pt>
    <dgm:pt modelId="{CAE542A4-D0B7-42DA-9761-05ED957D7859}" type="pres">
      <dgm:prSet presAssocID="{CF30CD78-ECF9-4F8C-8CD4-8FBC3D03257E}" presName="ParentAccent" presStyleLbl="alignNode1" presStyleIdx="1" presStyleCnt="3"/>
      <dgm:spPr/>
    </dgm:pt>
    <dgm:pt modelId="{EC93BCB6-31A0-428D-9648-42F71F96D9ED}" type="pres">
      <dgm:prSet presAssocID="{CF30CD78-ECF9-4F8C-8CD4-8FBC3D03257E}" presName="ParentSmallAccent" presStyleLbl="fgAcc1" presStyleIdx="1" presStyleCnt="3"/>
      <dgm:spPr/>
    </dgm:pt>
    <dgm:pt modelId="{91772C79-5278-4D32-93D5-9B611B1A1A91}" type="pres">
      <dgm:prSet presAssocID="{CF30CD78-ECF9-4F8C-8CD4-8FBC3D03257E}" presName="Parent" presStyleLbl="revTx" presStyleIdx="3" presStyleCnt="13">
        <dgm:presLayoutVars>
          <dgm:chMax/>
          <dgm:chPref val="4"/>
          <dgm:bulletEnabled val="1"/>
        </dgm:presLayoutVars>
      </dgm:prSet>
      <dgm:spPr/>
    </dgm:pt>
    <dgm:pt modelId="{4DF0ADE2-CB53-4CDD-B9CA-75BC6BD6F3E4}" type="pres">
      <dgm:prSet presAssocID="{CF30CD78-ECF9-4F8C-8CD4-8FBC3D03257E}" presName="childShape" presStyleCnt="0">
        <dgm:presLayoutVars>
          <dgm:chMax val="0"/>
          <dgm:chPref val="0"/>
        </dgm:presLayoutVars>
      </dgm:prSet>
      <dgm:spPr/>
    </dgm:pt>
    <dgm:pt modelId="{B81F6C21-114A-4845-853A-A93BC1614D9E}" type="pres">
      <dgm:prSet presAssocID="{209C38B1-00AB-4302-87AB-D0EF893FC8CE}" presName="childComposite" presStyleCnt="0">
        <dgm:presLayoutVars>
          <dgm:chMax val="0"/>
          <dgm:chPref val="0"/>
        </dgm:presLayoutVars>
      </dgm:prSet>
      <dgm:spPr/>
    </dgm:pt>
    <dgm:pt modelId="{E85AF51C-9D7F-4AA6-9E63-61347E567593}" type="pres">
      <dgm:prSet presAssocID="{209C38B1-00AB-4302-87AB-D0EF893FC8CE}" presName="ChildAccent" presStyleLbl="solidFgAcc1" presStyleIdx="2" presStyleCnt="10"/>
      <dgm:spPr/>
    </dgm:pt>
    <dgm:pt modelId="{05BC4E47-0CC0-4B29-A727-5BDCAF07F4E0}" type="pres">
      <dgm:prSet presAssocID="{209C38B1-00AB-4302-87AB-D0EF893FC8CE}" presName="Child" presStyleLbl="revTx" presStyleIdx="4" presStyleCnt="13">
        <dgm:presLayoutVars>
          <dgm:chMax val="0"/>
          <dgm:chPref val="0"/>
          <dgm:bulletEnabled val="1"/>
        </dgm:presLayoutVars>
      </dgm:prSet>
      <dgm:spPr/>
    </dgm:pt>
    <dgm:pt modelId="{57C8A196-1F79-495D-9C92-A064D6A5712F}" type="pres">
      <dgm:prSet presAssocID="{C5359B4D-D11F-4E5E-9ACC-5C7694CF4A87}" presName="childComposite" presStyleCnt="0">
        <dgm:presLayoutVars>
          <dgm:chMax val="0"/>
          <dgm:chPref val="0"/>
        </dgm:presLayoutVars>
      </dgm:prSet>
      <dgm:spPr/>
    </dgm:pt>
    <dgm:pt modelId="{B7951EA3-326C-47C4-A248-7D85DBDFB33B}" type="pres">
      <dgm:prSet presAssocID="{C5359B4D-D11F-4E5E-9ACC-5C7694CF4A87}" presName="ChildAccent" presStyleLbl="solidFgAcc1" presStyleIdx="3" presStyleCnt="10" custLinFactNeighborY="30861"/>
      <dgm:spPr/>
    </dgm:pt>
    <dgm:pt modelId="{3CD41F82-6D11-4979-BCE1-36D822A4A981}" type="pres">
      <dgm:prSet presAssocID="{C5359B4D-D11F-4E5E-9ACC-5C7694CF4A87}" presName="Child" presStyleLbl="revTx" presStyleIdx="5" presStyleCnt="13" custLinFactNeighborY="13239">
        <dgm:presLayoutVars>
          <dgm:chMax val="0"/>
          <dgm:chPref val="0"/>
          <dgm:bulletEnabled val="1"/>
        </dgm:presLayoutVars>
      </dgm:prSet>
      <dgm:spPr/>
    </dgm:pt>
    <dgm:pt modelId="{EFF6A78A-7596-44F9-A52B-6A42469163E2}" type="pres">
      <dgm:prSet presAssocID="{CF26CAF7-2D9F-4488-B831-1906EBC8596A}" presName="childComposite" presStyleCnt="0">
        <dgm:presLayoutVars>
          <dgm:chMax val="0"/>
          <dgm:chPref val="0"/>
        </dgm:presLayoutVars>
      </dgm:prSet>
      <dgm:spPr/>
    </dgm:pt>
    <dgm:pt modelId="{8EFB1FD7-C189-43D4-892B-3B1621819051}" type="pres">
      <dgm:prSet presAssocID="{CF26CAF7-2D9F-4488-B831-1906EBC8596A}" presName="ChildAccent" presStyleLbl="solidFgAcc1" presStyleIdx="4" presStyleCnt="10" custLinFactNeighborY="65152"/>
      <dgm:spPr/>
    </dgm:pt>
    <dgm:pt modelId="{B0677988-1728-4784-90CD-E1A297C7B3A7}" type="pres">
      <dgm:prSet presAssocID="{CF26CAF7-2D9F-4488-B831-1906EBC8596A}" presName="Child" presStyleLbl="revTx" presStyleIdx="6" presStyleCnt="13" custLinFactNeighborY="27950">
        <dgm:presLayoutVars>
          <dgm:chMax val="0"/>
          <dgm:chPref val="0"/>
          <dgm:bulletEnabled val="1"/>
        </dgm:presLayoutVars>
      </dgm:prSet>
      <dgm:spPr/>
    </dgm:pt>
    <dgm:pt modelId="{7FE3B528-391C-4D1F-A664-7A84B0661EF2}" type="pres">
      <dgm:prSet presAssocID="{8120BD39-AEE0-451A-83A9-A0A84BB3556C}" presName="childComposite" presStyleCnt="0">
        <dgm:presLayoutVars>
          <dgm:chMax val="0"/>
          <dgm:chPref val="0"/>
        </dgm:presLayoutVars>
      </dgm:prSet>
      <dgm:spPr/>
    </dgm:pt>
    <dgm:pt modelId="{FF8B8A5A-B534-400A-9178-4B05EA36EABF}" type="pres">
      <dgm:prSet presAssocID="{8120BD39-AEE0-451A-83A9-A0A84BB3556C}" presName="ChildAccent" presStyleLbl="solidFgAcc1" presStyleIdx="5" presStyleCnt="10" custScaleY="100001" custLinFactNeighborY="98982"/>
      <dgm:spPr/>
    </dgm:pt>
    <dgm:pt modelId="{EA4EDFD0-5305-4546-99F2-63590F865742}" type="pres">
      <dgm:prSet presAssocID="{8120BD39-AEE0-451A-83A9-A0A84BB3556C}" presName="Child" presStyleLbl="revTx" presStyleIdx="7" presStyleCnt="13" custScaleY="100001" custLinFactNeighborY="42470">
        <dgm:presLayoutVars>
          <dgm:chMax val="0"/>
          <dgm:chPref val="0"/>
          <dgm:bulletEnabled val="1"/>
        </dgm:presLayoutVars>
      </dgm:prSet>
      <dgm:spPr/>
    </dgm:pt>
    <dgm:pt modelId="{5BA739A5-93AF-4041-82C8-BF58298225A0}" type="pres">
      <dgm:prSet presAssocID="{CDD821F8-40B8-48D8-8D0B-995740D1ED1C}" presName="root" presStyleCnt="0">
        <dgm:presLayoutVars>
          <dgm:chMax/>
          <dgm:chPref/>
        </dgm:presLayoutVars>
      </dgm:prSet>
      <dgm:spPr/>
    </dgm:pt>
    <dgm:pt modelId="{CFD14621-5967-488D-B5F5-E13B5527F123}" type="pres">
      <dgm:prSet presAssocID="{CDD821F8-40B8-48D8-8D0B-995740D1ED1C}" presName="rootComposite" presStyleCnt="0">
        <dgm:presLayoutVars/>
      </dgm:prSet>
      <dgm:spPr/>
    </dgm:pt>
    <dgm:pt modelId="{44256993-98CA-4F8A-8EB4-14B5AFC49A9C}" type="pres">
      <dgm:prSet presAssocID="{CDD821F8-40B8-48D8-8D0B-995740D1ED1C}" presName="ParentAccent" presStyleLbl="alignNode1" presStyleIdx="2" presStyleCnt="3"/>
      <dgm:spPr/>
    </dgm:pt>
    <dgm:pt modelId="{C635974C-7B77-4432-81B9-795B2EB8D3D7}" type="pres">
      <dgm:prSet presAssocID="{CDD821F8-40B8-48D8-8D0B-995740D1ED1C}" presName="ParentSmallAccent" presStyleLbl="fgAcc1" presStyleIdx="2" presStyleCnt="3"/>
      <dgm:spPr/>
    </dgm:pt>
    <dgm:pt modelId="{2A03FBA7-6F0B-4F24-BB71-7A66A761529D}" type="pres">
      <dgm:prSet presAssocID="{CDD821F8-40B8-48D8-8D0B-995740D1ED1C}" presName="Parent" presStyleLbl="revTx" presStyleIdx="8" presStyleCnt="13">
        <dgm:presLayoutVars>
          <dgm:chMax/>
          <dgm:chPref val="4"/>
          <dgm:bulletEnabled val="1"/>
        </dgm:presLayoutVars>
      </dgm:prSet>
      <dgm:spPr/>
    </dgm:pt>
    <dgm:pt modelId="{DA532078-7A34-4A8C-95DF-0B0F48B297EF}" type="pres">
      <dgm:prSet presAssocID="{CDD821F8-40B8-48D8-8D0B-995740D1ED1C}" presName="childShape" presStyleCnt="0">
        <dgm:presLayoutVars>
          <dgm:chMax val="0"/>
          <dgm:chPref val="0"/>
        </dgm:presLayoutVars>
      </dgm:prSet>
      <dgm:spPr/>
    </dgm:pt>
    <dgm:pt modelId="{E0816E5F-97F2-45F9-A8E7-8CC2BAE85FCB}" type="pres">
      <dgm:prSet presAssocID="{E961D0AD-A71A-4362-AAFE-D7EC9ECC7D2D}" presName="childComposite" presStyleCnt="0">
        <dgm:presLayoutVars>
          <dgm:chMax val="0"/>
          <dgm:chPref val="0"/>
        </dgm:presLayoutVars>
      </dgm:prSet>
      <dgm:spPr/>
    </dgm:pt>
    <dgm:pt modelId="{19D5E7D0-01EB-4E80-83D5-C3D2E875B1E2}" type="pres">
      <dgm:prSet presAssocID="{E961D0AD-A71A-4362-AAFE-D7EC9ECC7D2D}" presName="ChildAccent" presStyleLbl="solidFgAcc1" presStyleIdx="6" presStyleCnt="10"/>
      <dgm:spPr/>
    </dgm:pt>
    <dgm:pt modelId="{8D0E4E75-31AD-48B4-8426-18689F66B379}" type="pres">
      <dgm:prSet presAssocID="{E961D0AD-A71A-4362-AAFE-D7EC9ECC7D2D}" presName="Child" presStyleLbl="revTx" presStyleIdx="9" presStyleCnt="13">
        <dgm:presLayoutVars>
          <dgm:chMax val="0"/>
          <dgm:chPref val="0"/>
          <dgm:bulletEnabled val="1"/>
        </dgm:presLayoutVars>
      </dgm:prSet>
      <dgm:spPr/>
    </dgm:pt>
    <dgm:pt modelId="{0EF33F99-501C-4C56-A8F7-543B0D9E570F}" type="pres">
      <dgm:prSet presAssocID="{12CFF3CF-00F9-4369-8D33-6B11544A0752}" presName="childComposite" presStyleCnt="0">
        <dgm:presLayoutVars>
          <dgm:chMax val="0"/>
          <dgm:chPref val="0"/>
        </dgm:presLayoutVars>
      </dgm:prSet>
      <dgm:spPr/>
    </dgm:pt>
    <dgm:pt modelId="{C4D034C4-6703-4F45-B2B7-BD64852919C4}" type="pres">
      <dgm:prSet presAssocID="{12CFF3CF-00F9-4369-8D33-6B11544A0752}" presName="ChildAccent" presStyleLbl="solidFgAcc1" presStyleIdx="7" presStyleCnt="10" custLinFactNeighborY="36660"/>
      <dgm:spPr/>
    </dgm:pt>
    <dgm:pt modelId="{02606732-AFCA-493C-9EFD-0EBF06B14370}" type="pres">
      <dgm:prSet presAssocID="{12CFF3CF-00F9-4369-8D33-6B11544A0752}" presName="Child" presStyleLbl="revTx" presStyleIdx="10" presStyleCnt="13" custLinFactNeighborY="15730">
        <dgm:presLayoutVars>
          <dgm:chMax val="0"/>
          <dgm:chPref val="0"/>
          <dgm:bulletEnabled val="1"/>
        </dgm:presLayoutVars>
      </dgm:prSet>
      <dgm:spPr/>
    </dgm:pt>
    <dgm:pt modelId="{8841A120-CA45-4F7D-A93D-9174FF4C54BE}" type="pres">
      <dgm:prSet presAssocID="{CF891EB2-CFA5-435C-950A-DAEB130ECE14}" presName="childComposite" presStyleCnt="0">
        <dgm:presLayoutVars>
          <dgm:chMax val="0"/>
          <dgm:chPref val="0"/>
        </dgm:presLayoutVars>
      </dgm:prSet>
      <dgm:spPr/>
    </dgm:pt>
    <dgm:pt modelId="{DE62C266-3200-4461-91EC-E88EEE4A3491}" type="pres">
      <dgm:prSet presAssocID="{CF891EB2-CFA5-435C-950A-DAEB130ECE14}" presName="ChildAccent" presStyleLbl="solidFgAcc1" presStyleIdx="8" presStyleCnt="10" custLinFactNeighborY="54990"/>
      <dgm:spPr/>
    </dgm:pt>
    <dgm:pt modelId="{A26C5983-E454-4687-B26C-B85B67046010}" type="pres">
      <dgm:prSet presAssocID="{CF891EB2-CFA5-435C-950A-DAEB130ECE14}" presName="Child" presStyleLbl="revTx" presStyleIdx="11" presStyleCnt="13" custLinFactNeighborY="23595">
        <dgm:presLayoutVars>
          <dgm:chMax val="0"/>
          <dgm:chPref val="0"/>
          <dgm:bulletEnabled val="1"/>
        </dgm:presLayoutVars>
      </dgm:prSet>
      <dgm:spPr/>
    </dgm:pt>
    <dgm:pt modelId="{D22310DE-1EC4-42E1-9C42-055C087276E1}" type="pres">
      <dgm:prSet presAssocID="{6298A71D-BDB4-4A87-A38B-A51694ADC850}" presName="childComposite" presStyleCnt="0">
        <dgm:presLayoutVars>
          <dgm:chMax val="0"/>
          <dgm:chPref val="0"/>
        </dgm:presLayoutVars>
      </dgm:prSet>
      <dgm:spPr/>
    </dgm:pt>
    <dgm:pt modelId="{C22FC732-280C-48D0-8321-95432027F6AE}" type="pres">
      <dgm:prSet presAssocID="{6298A71D-BDB4-4A87-A38B-A51694ADC850}" presName="ChildAccent" presStyleLbl="solidFgAcc1" presStyleIdx="9" presStyleCnt="10" custLinFactY="6314" custLinFactNeighborY="100000"/>
      <dgm:spPr/>
    </dgm:pt>
    <dgm:pt modelId="{88EFA369-36BA-4DA5-B00C-FC2D9C269370}" type="pres">
      <dgm:prSet presAssocID="{6298A71D-BDB4-4A87-A38B-A51694ADC850}" presName="Child" presStyleLbl="revTx" presStyleIdx="12" presStyleCnt="13" custLinFactNeighborY="45616">
        <dgm:presLayoutVars>
          <dgm:chMax val="0"/>
          <dgm:chPref val="0"/>
          <dgm:bulletEnabled val="1"/>
        </dgm:presLayoutVars>
      </dgm:prSet>
      <dgm:spPr/>
    </dgm:pt>
  </dgm:ptLst>
  <dgm:cxnLst>
    <dgm:cxn modelId="{35B2C308-CAF9-4F0C-A86F-9C2B5AB2A4B9}" type="presOf" srcId="{6298A71D-BDB4-4A87-A38B-A51694ADC850}" destId="{88EFA369-36BA-4DA5-B00C-FC2D9C269370}" srcOrd="0" destOrd="0" presId="urn:microsoft.com/office/officeart/2008/layout/SquareAccentList"/>
    <dgm:cxn modelId="{22DCE032-8A68-4228-9250-702653627ED1}" srcId="{CF30CD78-ECF9-4F8C-8CD4-8FBC3D03257E}" destId="{CF26CAF7-2D9F-4488-B831-1906EBC8596A}" srcOrd="2" destOrd="0" parTransId="{902C81D9-E93B-4F9A-ACF1-E2FAFB13C280}" sibTransId="{015E27A7-2879-48FF-A4CE-667087A0064D}"/>
    <dgm:cxn modelId="{42B17233-220D-4878-9F78-E7B5BB488836}" type="presOf" srcId="{CF30CD78-ECF9-4F8C-8CD4-8FBC3D03257E}" destId="{91772C79-5278-4D32-93D5-9B611B1A1A91}" srcOrd="0" destOrd="0" presId="urn:microsoft.com/office/officeart/2008/layout/SquareAccentList"/>
    <dgm:cxn modelId="{973D4D3C-4609-49A1-AB96-F80ACBDBB5DF}" srcId="{CDD821F8-40B8-48D8-8D0B-995740D1ED1C}" destId="{E961D0AD-A71A-4362-AAFE-D7EC9ECC7D2D}" srcOrd="0" destOrd="0" parTransId="{47A5897F-BF89-4C47-BB1D-D0E23B7234FC}" sibTransId="{2A5A6C45-DAC7-4DF6-B1B3-28439A6AD8CE}"/>
    <dgm:cxn modelId="{8C76A05C-9E2B-4A6E-AEAE-842E2D9CA78B}" srcId="{67039E80-618F-4AAF-81BF-E9F293FF058B}" destId="{CF30CD78-ECF9-4F8C-8CD4-8FBC3D03257E}" srcOrd="1" destOrd="0" parTransId="{CBF73E87-6FC2-4C72-93D7-3443FBA00994}" sibTransId="{77717217-D32A-421B-82A8-C3B4DD52FEF9}"/>
    <dgm:cxn modelId="{6F52DE61-E98C-40E5-9756-2A9DFDEE133A}" type="presOf" srcId="{ADCCE631-5CA1-42DE-BC54-DB8085EFE84D}" destId="{47AE530C-6124-4136-9D86-CFB788EADF1D}" srcOrd="0" destOrd="0" presId="urn:microsoft.com/office/officeart/2008/layout/SquareAccentList"/>
    <dgm:cxn modelId="{A78E4665-CC3D-43C0-95CE-D2D371F910E3}" type="presOf" srcId="{209C38B1-00AB-4302-87AB-D0EF893FC8CE}" destId="{05BC4E47-0CC0-4B29-A727-5BDCAF07F4E0}" srcOrd="0" destOrd="0" presId="urn:microsoft.com/office/officeart/2008/layout/SquareAccentList"/>
    <dgm:cxn modelId="{B302B46A-15E1-45DC-8345-880AF99BE937}" type="presOf" srcId="{8120BD39-AEE0-451A-83A9-A0A84BB3556C}" destId="{EA4EDFD0-5305-4546-99F2-63590F865742}" srcOrd="0" destOrd="0" presId="urn:microsoft.com/office/officeart/2008/layout/SquareAccentList"/>
    <dgm:cxn modelId="{BF2DE66B-12D3-4CAE-8395-6C58F19B975B}" type="presOf" srcId="{CF891EB2-CFA5-435C-950A-DAEB130ECE14}" destId="{A26C5983-E454-4687-B26C-B85B67046010}" srcOrd="0" destOrd="0" presId="urn:microsoft.com/office/officeart/2008/layout/SquareAccentList"/>
    <dgm:cxn modelId="{0E79084D-0C3F-4881-9FE2-95D2D2681E16}" type="presOf" srcId="{CDD821F8-40B8-48D8-8D0B-995740D1ED1C}" destId="{2A03FBA7-6F0B-4F24-BB71-7A66A761529D}" srcOrd="0" destOrd="0" presId="urn:microsoft.com/office/officeart/2008/layout/SquareAccentList"/>
    <dgm:cxn modelId="{29C8D650-9417-438C-9864-FA5CCA320711}" type="presOf" srcId="{8621EE55-EBFE-43B9-A4FF-A4B5EC128908}" destId="{38D54928-1413-457E-B8CF-60FAD8D76023}" srcOrd="0" destOrd="0" presId="urn:microsoft.com/office/officeart/2008/layout/SquareAccentList"/>
    <dgm:cxn modelId="{F76DE954-2F69-42C2-BC44-709BC5650242}" srcId="{ADCCE631-5CA1-42DE-BC54-DB8085EFE84D}" destId="{9063351C-981A-4D7F-9470-FB5990F5228C}" srcOrd="1" destOrd="0" parTransId="{855B51C1-5882-4F93-AEC2-B59C396455B9}" sibTransId="{50CAFD49-FB13-4A91-9FF5-897A02323994}"/>
    <dgm:cxn modelId="{ABCEFE55-5871-4BA6-874D-470770C8B54F}" type="presOf" srcId="{CF26CAF7-2D9F-4488-B831-1906EBC8596A}" destId="{B0677988-1728-4784-90CD-E1A297C7B3A7}" srcOrd="0" destOrd="0" presId="urn:microsoft.com/office/officeart/2008/layout/SquareAccentList"/>
    <dgm:cxn modelId="{4B91AC7B-5B00-4EBE-BC35-95FA503801D6}" srcId="{CDD821F8-40B8-48D8-8D0B-995740D1ED1C}" destId="{12CFF3CF-00F9-4369-8D33-6B11544A0752}" srcOrd="1" destOrd="0" parTransId="{B054200B-9789-4FFA-A609-17B81FB32533}" sibTransId="{26C94689-2D3B-493C-BB8C-C7FD8D29611B}"/>
    <dgm:cxn modelId="{34908484-047B-4380-8CD7-902EB9B2D7AE}" srcId="{CF30CD78-ECF9-4F8C-8CD4-8FBC3D03257E}" destId="{8120BD39-AEE0-451A-83A9-A0A84BB3556C}" srcOrd="3" destOrd="0" parTransId="{815F01BB-232E-4177-8669-5A0E5CB728A6}" sibTransId="{C0CD0A19-9ABC-4B0D-97A6-F710312F7059}"/>
    <dgm:cxn modelId="{24E64086-D261-4285-8CA0-38E78B100C91}" srcId="{CDD821F8-40B8-48D8-8D0B-995740D1ED1C}" destId="{6298A71D-BDB4-4A87-A38B-A51694ADC850}" srcOrd="3" destOrd="0" parTransId="{48F48DA6-7964-4047-8EE8-95A317B804BC}" sibTransId="{DC213C54-1A5B-4739-B16C-D6E0F1427A9C}"/>
    <dgm:cxn modelId="{2734889B-5C0F-4F70-A3EE-942F3E028A43}" type="presOf" srcId="{67039E80-618F-4AAF-81BF-E9F293FF058B}" destId="{3F080B1B-7EB4-4BE4-9F44-3714353A3E6A}" srcOrd="0" destOrd="0" presId="urn:microsoft.com/office/officeart/2008/layout/SquareAccentList"/>
    <dgm:cxn modelId="{46D52B9C-C1C9-4AEF-AD26-0C5CD42E6C85}" srcId="{67039E80-618F-4AAF-81BF-E9F293FF058B}" destId="{ADCCE631-5CA1-42DE-BC54-DB8085EFE84D}" srcOrd="0" destOrd="0" parTransId="{5F8B3234-2B6C-4334-AB58-625FC1C3D71A}" sibTransId="{F709840B-EC02-4B8B-8097-3D8458A1304C}"/>
    <dgm:cxn modelId="{F32E19AA-7370-44B0-993C-584AB4999515}" srcId="{ADCCE631-5CA1-42DE-BC54-DB8085EFE84D}" destId="{8621EE55-EBFE-43B9-A4FF-A4B5EC128908}" srcOrd="0" destOrd="0" parTransId="{88E236EE-4050-4C52-86CC-1A27EEBF96CB}" sibTransId="{ACA65200-FE1F-4A7F-A9A1-6FAFFA62CCA1}"/>
    <dgm:cxn modelId="{983B1EAE-6396-4A7A-842E-55AC324551DE}" type="presOf" srcId="{12CFF3CF-00F9-4369-8D33-6B11544A0752}" destId="{02606732-AFCA-493C-9EFD-0EBF06B14370}" srcOrd="0" destOrd="0" presId="urn:microsoft.com/office/officeart/2008/layout/SquareAccentList"/>
    <dgm:cxn modelId="{7D274CB1-3340-4598-80E7-6C62D8C5695F}" type="presOf" srcId="{E961D0AD-A71A-4362-AAFE-D7EC9ECC7D2D}" destId="{8D0E4E75-31AD-48B4-8426-18689F66B379}" srcOrd="0" destOrd="0" presId="urn:microsoft.com/office/officeart/2008/layout/SquareAccentList"/>
    <dgm:cxn modelId="{700349B8-DCBC-449A-8894-1E356AB38917}" type="presOf" srcId="{9063351C-981A-4D7F-9470-FB5990F5228C}" destId="{473062D4-1086-4F95-9364-DB92B8550BC0}" srcOrd="0" destOrd="0" presId="urn:microsoft.com/office/officeart/2008/layout/SquareAccentList"/>
    <dgm:cxn modelId="{FC60D2BE-F427-4D14-8AD6-7AF587300A16}" srcId="{CF30CD78-ECF9-4F8C-8CD4-8FBC3D03257E}" destId="{209C38B1-00AB-4302-87AB-D0EF893FC8CE}" srcOrd="0" destOrd="0" parTransId="{E2E75756-348D-4C2D-88F7-918EEEEAF480}" sibTransId="{AF516E34-193E-4423-A5F6-88A23E625418}"/>
    <dgm:cxn modelId="{A98446CC-7D24-44CB-9F2A-38A7FF89BE47}" srcId="{CDD821F8-40B8-48D8-8D0B-995740D1ED1C}" destId="{CF891EB2-CFA5-435C-950A-DAEB130ECE14}" srcOrd="2" destOrd="0" parTransId="{28948AA7-0CC8-487D-883D-60031819B108}" sibTransId="{F872E595-3D3E-41AB-98D7-BCF917192700}"/>
    <dgm:cxn modelId="{880ECFDF-BAFC-46B9-B7E3-6CC8B7C1A1DF}" type="presOf" srcId="{C5359B4D-D11F-4E5E-9ACC-5C7694CF4A87}" destId="{3CD41F82-6D11-4979-BCE1-36D822A4A981}" srcOrd="0" destOrd="0" presId="urn:microsoft.com/office/officeart/2008/layout/SquareAccentList"/>
    <dgm:cxn modelId="{1F604FF6-D293-4DC0-9AAD-D0661ACBE1E5}" srcId="{CF30CD78-ECF9-4F8C-8CD4-8FBC3D03257E}" destId="{C5359B4D-D11F-4E5E-9ACC-5C7694CF4A87}" srcOrd="1" destOrd="0" parTransId="{3AF97963-CC2D-4646-8833-62EC7777C156}" sibTransId="{BE0B2A4B-72CA-4EFC-8CE0-523E7B2E54F6}"/>
    <dgm:cxn modelId="{106B98F6-CB27-4C69-8B5D-1A7D60A0B97F}" srcId="{67039E80-618F-4AAF-81BF-E9F293FF058B}" destId="{CDD821F8-40B8-48D8-8D0B-995740D1ED1C}" srcOrd="2" destOrd="0" parTransId="{DDDB4664-7FC5-40AE-9B8C-C33FB45594D4}" sibTransId="{31DD2A5C-1935-4C8F-AD68-3B5EDBEDCD08}"/>
    <dgm:cxn modelId="{53CD642A-BF8C-422C-A5FB-B056B4CD0644}" type="presParOf" srcId="{3F080B1B-7EB4-4BE4-9F44-3714353A3E6A}" destId="{5F7A203B-D3E7-4CFC-8762-90C569784F44}" srcOrd="0" destOrd="0" presId="urn:microsoft.com/office/officeart/2008/layout/SquareAccentList"/>
    <dgm:cxn modelId="{3AB838CD-FE80-4CA2-87DD-37047C553338}" type="presParOf" srcId="{5F7A203B-D3E7-4CFC-8762-90C569784F44}" destId="{2500204F-1591-425D-AEFB-52D75E9A7DA9}" srcOrd="0" destOrd="0" presId="urn:microsoft.com/office/officeart/2008/layout/SquareAccentList"/>
    <dgm:cxn modelId="{620561EB-409D-4C8D-9B69-F5B4504FF7A1}" type="presParOf" srcId="{2500204F-1591-425D-AEFB-52D75E9A7DA9}" destId="{DE36714E-A5E6-4F30-8548-B335B372E89B}" srcOrd="0" destOrd="0" presId="urn:microsoft.com/office/officeart/2008/layout/SquareAccentList"/>
    <dgm:cxn modelId="{0D75BB5B-B3F9-4AE9-A797-F9B6DC5BDA3E}" type="presParOf" srcId="{2500204F-1591-425D-AEFB-52D75E9A7DA9}" destId="{A4229997-CBB4-4B1D-B699-9F3E10331382}" srcOrd="1" destOrd="0" presId="urn:microsoft.com/office/officeart/2008/layout/SquareAccentList"/>
    <dgm:cxn modelId="{E4BAB563-2A79-4AB5-9177-BE0CF387A681}" type="presParOf" srcId="{2500204F-1591-425D-AEFB-52D75E9A7DA9}" destId="{47AE530C-6124-4136-9D86-CFB788EADF1D}" srcOrd="2" destOrd="0" presId="urn:microsoft.com/office/officeart/2008/layout/SquareAccentList"/>
    <dgm:cxn modelId="{A23AD5B0-C844-4AC2-81A7-5F1061DBE0D4}" type="presParOf" srcId="{5F7A203B-D3E7-4CFC-8762-90C569784F44}" destId="{4192117D-7FEF-462A-A77C-B079D085A7CE}" srcOrd="1" destOrd="0" presId="urn:microsoft.com/office/officeart/2008/layout/SquareAccentList"/>
    <dgm:cxn modelId="{7000584D-BC71-4801-AC54-887C30586DA4}" type="presParOf" srcId="{4192117D-7FEF-462A-A77C-B079D085A7CE}" destId="{2D5AE904-80E6-4495-A5B1-E8339C7C7DD5}" srcOrd="0" destOrd="0" presId="urn:microsoft.com/office/officeart/2008/layout/SquareAccentList"/>
    <dgm:cxn modelId="{412DD707-C664-4616-9580-8A90E113729E}" type="presParOf" srcId="{2D5AE904-80E6-4495-A5B1-E8339C7C7DD5}" destId="{D8E99C6F-4116-48E6-96BA-44FBAD475A25}" srcOrd="0" destOrd="0" presId="urn:microsoft.com/office/officeart/2008/layout/SquareAccentList"/>
    <dgm:cxn modelId="{5DA0E1BE-AE39-4399-B731-3624B1274820}" type="presParOf" srcId="{2D5AE904-80E6-4495-A5B1-E8339C7C7DD5}" destId="{38D54928-1413-457E-B8CF-60FAD8D76023}" srcOrd="1" destOrd="0" presId="urn:microsoft.com/office/officeart/2008/layout/SquareAccentList"/>
    <dgm:cxn modelId="{173A2CD2-3357-4E62-9089-0D1AE8ADE610}" type="presParOf" srcId="{4192117D-7FEF-462A-A77C-B079D085A7CE}" destId="{DC8D5648-63C9-493E-8697-DED90C62E283}" srcOrd="1" destOrd="0" presId="urn:microsoft.com/office/officeart/2008/layout/SquareAccentList"/>
    <dgm:cxn modelId="{AB3990C0-1201-420B-8AB3-0F3854DEF2B8}" type="presParOf" srcId="{DC8D5648-63C9-493E-8697-DED90C62E283}" destId="{8C28F7AB-32AB-48A8-BD39-EE5B00C336A2}" srcOrd="0" destOrd="0" presId="urn:microsoft.com/office/officeart/2008/layout/SquareAccentList"/>
    <dgm:cxn modelId="{D47D59C7-5215-4861-A99C-649F12D8F373}" type="presParOf" srcId="{DC8D5648-63C9-493E-8697-DED90C62E283}" destId="{473062D4-1086-4F95-9364-DB92B8550BC0}" srcOrd="1" destOrd="0" presId="urn:microsoft.com/office/officeart/2008/layout/SquareAccentList"/>
    <dgm:cxn modelId="{118173E5-3FBE-4A86-8E21-89B18D102F65}" type="presParOf" srcId="{3F080B1B-7EB4-4BE4-9F44-3714353A3E6A}" destId="{B5ABEBEC-0F61-4A93-8584-56EBF033AE50}" srcOrd="1" destOrd="0" presId="urn:microsoft.com/office/officeart/2008/layout/SquareAccentList"/>
    <dgm:cxn modelId="{047C664B-720E-47DE-B392-8C8FB812EE8B}" type="presParOf" srcId="{B5ABEBEC-0F61-4A93-8584-56EBF033AE50}" destId="{8601EF7C-5930-4287-BE27-37703458E563}" srcOrd="0" destOrd="0" presId="urn:microsoft.com/office/officeart/2008/layout/SquareAccentList"/>
    <dgm:cxn modelId="{5D12B96F-7F9A-407B-B3D5-DCC07A7F9CC1}" type="presParOf" srcId="{8601EF7C-5930-4287-BE27-37703458E563}" destId="{CAE542A4-D0B7-42DA-9761-05ED957D7859}" srcOrd="0" destOrd="0" presId="urn:microsoft.com/office/officeart/2008/layout/SquareAccentList"/>
    <dgm:cxn modelId="{3F4482E1-C086-4DD9-994F-C1A580535132}" type="presParOf" srcId="{8601EF7C-5930-4287-BE27-37703458E563}" destId="{EC93BCB6-31A0-428D-9648-42F71F96D9ED}" srcOrd="1" destOrd="0" presId="urn:microsoft.com/office/officeart/2008/layout/SquareAccentList"/>
    <dgm:cxn modelId="{F89FA31D-6B30-497E-B875-A562DC0431B1}" type="presParOf" srcId="{8601EF7C-5930-4287-BE27-37703458E563}" destId="{91772C79-5278-4D32-93D5-9B611B1A1A91}" srcOrd="2" destOrd="0" presId="urn:microsoft.com/office/officeart/2008/layout/SquareAccentList"/>
    <dgm:cxn modelId="{21058656-4559-4A40-807D-8D652A7565C9}" type="presParOf" srcId="{B5ABEBEC-0F61-4A93-8584-56EBF033AE50}" destId="{4DF0ADE2-CB53-4CDD-B9CA-75BC6BD6F3E4}" srcOrd="1" destOrd="0" presId="urn:microsoft.com/office/officeart/2008/layout/SquareAccentList"/>
    <dgm:cxn modelId="{4B0394B3-ED29-413E-A161-5EB402060187}" type="presParOf" srcId="{4DF0ADE2-CB53-4CDD-B9CA-75BC6BD6F3E4}" destId="{B81F6C21-114A-4845-853A-A93BC1614D9E}" srcOrd="0" destOrd="0" presId="urn:microsoft.com/office/officeart/2008/layout/SquareAccentList"/>
    <dgm:cxn modelId="{08DD3C5E-4E15-4037-B6F1-0AB16D7DD054}" type="presParOf" srcId="{B81F6C21-114A-4845-853A-A93BC1614D9E}" destId="{E85AF51C-9D7F-4AA6-9E63-61347E567593}" srcOrd="0" destOrd="0" presId="urn:microsoft.com/office/officeart/2008/layout/SquareAccentList"/>
    <dgm:cxn modelId="{D31E711D-843F-44F7-9764-93B4695B8E19}" type="presParOf" srcId="{B81F6C21-114A-4845-853A-A93BC1614D9E}" destId="{05BC4E47-0CC0-4B29-A727-5BDCAF07F4E0}" srcOrd="1" destOrd="0" presId="urn:microsoft.com/office/officeart/2008/layout/SquareAccentList"/>
    <dgm:cxn modelId="{FBD7F126-0BB7-4896-8A69-96BFDF0FC30E}" type="presParOf" srcId="{4DF0ADE2-CB53-4CDD-B9CA-75BC6BD6F3E4}" destId="{57C8A196-1F79-495D-9C92-A064D6A5712F}" srcOrd="1" destOrd="0" presId="urn:microsoft.com/office/officeart/2008/layout/SquareAccentList"/>
    <dgm:cxn modelId="{A2E79A06-A0A6-4D3D-ADDE-BC113E7BB08B}" type="presParOf" srcId="{57C8A196-1F79-495D-9C92-A064D6A5712F}" destId="{B7951EA3-326C-47C4-A248-7D85DBDFB33B}" srcOrd="0" destOrd="0" presId="urn:microsoft.com/office/officeart/2008/layout/SquareAccentList"/>
    <dgm:cxn modelId="{5150A713-9D72-43EB-A7CA-73AE368046CE}" type="presParOf" srcId="{57C8A196-1F79-495D-9C92-A064D6A5712F}" destId="{3CD41F82-6D11-4979-BCE1-36D822A4A981}" srcOrd="1" destOrd="0" presId="urn:microsoft.com/office/officeart/2008/layout/SquareAccentList"/>
    <dgm:cxn modelId="{83E0B8A0-C890-4491-884D-0673DA314034}" type="presParOf" srcId="{4DF0ADE2-CB53-4CDD-B9CA-75BC6BD6F3E4}" destId="{EFF6A78A-7596-44F9-A52B-6A42469163E2}" srcOrd="2" destOrd="0" presId="urn:microsoft.com/office/officeart/2008/layout/SquareAccentList"/>
    <dgm:cxn modelId="{8F7A9975-F65A-4EE1-B8C1-3DBAE932D889}" type="presParOf" srcId="{EFF6A78A-7596-44F9-A52B-6A42469163E2}" destId="{8EFB1FD7-C189-43D4-892B-3B1621819051}" srcOrd="0" destOrd="0" presId="urn:microsoft.com/office/officeart/2008/layout/SquareAccentList"/>
    <dgm:cxn modelId="{18D33491-D84D-4AAF-AA2C-7E49D7A3D377}" type="presParOf" srcId="{EFF6A78A-7596-44F9-A52B-6A42469163E2}" destId="{B0677988-1728-4784-90CD-E1A297C7B3A7}" srcOrd="1" destOrd="0" presId="urn:microsoft.com/office/officeart/2008/layout/SquareAccentList"/>
    <dgm:cxn modelId="{8358071F-1656-4CE5-A644-1B7B690C3FA7}" type="presParOf" srcId="{4DF0ADE2-CB53-4CDD-B9CA-75BC6BD6F3E4}" destId="{7FE3B528-391C-4D1F-A664-7A84B0661EF2}" srcOrd="3" destOrd="0" presId="urn:microsoft.com/office/officeart/2008/layout/SquareAccentList"/>
    <dgm:cxn modelId="{8269782E-5E2E-4496-98BD-89EB981CB340}" type="presParOf" srcId="{7FE3B528-391C-4D1F-A664-7A84B0661EF2}" destId="{FF8B8A5A-B534-400A-9178-4B05EA36EABF}" srcOrd="0" destOrd="0" presId="urn:microsoft.com/office/officeart/2008/layout/SquareAccentList"/>
    <dgm:cxn modelId="{5C8E6EE0-7505-4738-BC33-04D2DC21699A}" type="presParOf" srcId="{7FE3B528-391C-4D1F-A664-7A84B0661EF2}" destId="{EA4EDFD0-5305-4546-99F2-63590F865742}" srcOrd="1" destOrd="0" presId="urn:microsoft.com/office/officeart/2008/layout/SquareAccentList"/>
    <dgm:cxn modelId="{EDC97023-E417-480F-BA36-69C9C2E72843}" type="presParOf" srcId="{3F080B1B-7EB4-4BE4-9F44-3714353A3E6A}" destId="{5BA739A5-93AF-4041-82C8-BF58298225A0}" srcOrd="2" destOrd="0" presId="urn:microsoft.com/office/officeart/2008/layout/SquareAccentList"/>
    <dgm:cxn modelId="{B8FAEC87-0857-423D-B3E9-60F50EB46DA3}" type="presParOf" srcId="{5BA739A5-93AF-4041-82C8-BF58298225A0}" destId="{CFD14621-5967-488D-B5F5-E13B5527F123}" srcOrd="0" destOrd="0" presId="urn:microsoft.com/office/officeart/2008/layout/SquareAccentList"/>
    <dgm:cxn modelId="{435C87C1-C230-4467-A940-E50F5C9C8A30}" type="presParOf" srcId="{CFD14621-5967-488D-B5F5-E13B5527F123}" destId="{44256993-98CA-4F8A-8EB4-14B5AFC49A9C}" srcOrd="0" destOrd="0" presId="urn:microsoft.com/office/officeart/2008/layout/SquareAccentList"/>
    <dgm:cxn modelId="{0421370A-7ED3-4203-8DD4-62B3AF727EAF}" type="presParOf" srcId="{CFD14621-5967-488D-B5F5-E13B5527F123}" destId="{C635974C-7B77-4432-81B9-795B2EB8D3D7}" srcOrd="1" destOrd="0" presId="urn:microsoft.com/office/officeart/2008/layout/SquareAccentList"/>
    <dgm:cxn modelId="{636844E0-0E70-4974-A8DA-476FBDAA469A}" type="presParOf" srcId="{CFD14621-5967-488D-B5F5-E13B5527F123}" destId="{2A03FBA7-6F0B-4F24-BB71-7A66A761529D}" srcOrd="2" destOrd="0" presId="urn:microsoft.com/office/officeart/2008/layout/SquareAccentList"/>
    <dgm:cxn modelId="{31AA8F29-312F-453D-8C2A-9A6E19AD7DC8}" type="presParOf" srcId="{5BA739A5-93AF-4041-82C8-BF58298225A0}" destId="{DA532078-7A34-4A8C-95DF-0B0F48B297EF}" srcOrd="1" destOrd="0" presId="urn:microsoft.com/office/officeart/2008/layout/SquareAccentList"/>
    <dgm:cxn modelId="{80B0ECFE-AABE-4FFB-9071-89CEA250A918}" type="presParOf" srcId="{DA532078-7A34-4A8C-95DF-0B0F48B297EF}" destId="{E0816E5F-97F2-45F9-A8E7-8CC2BAE85FCB}" srcOrd="0" destOrd="0" presId="urn:microsoft.com/office/officeart/2008/layout/SquareAccentList"/>
    <dgm:cxn modelId="{9699F6F3-7E47-4113-A4CF-34AF60097293}" type="presParOf" srcId="{E0816E5F-97F2-45F9-A8E7-8CC2BAE85FCB}" destId="{19D5E7D0-01EB-4E80-83D5-C3D2E875B1E2}" srcOrd="0" destOrd="0" presId="urn:microsoft.com/office/officeart/2008/layout/SquareAccentList"/>
    <dgm:cxn modelId="{F4EAD34C-045E-4F64-B1E0-C1B2F7716126}" type="presParOf" srcId="{E0816E5F-97F2-45F9-A8E7-8CC2BAE85FCB}" destId="{8D0E4E75-31AD-48B4-8426-18689F66B379}" srcOrd="1" destOrd="0" presId="urn:microsoft.com/office/officeart/2008/layout/SquareAccentList"/>
    <dgm:cxn modelId="{1B34D443-5697-48E3-81C1-A2F7880DDBEF}" type="presParOf" srcId="{DA532078-7A34-4A8C-95DF-0B0F48B297EF}" destId="{0EF33F99-501C-4C56-A8F7-543B0D9E570F}" srcOrd="1" destOrd="0" presId="urn:microsoft.com/office/officeart/2008/layout/SquareAccentList"/>
    <dgm:cxn modelId="{C9A8F269-2074-445D-96A4-985991FCDBF5}" type="presParOf" srcId="{0EF33F99-501C-4C56-A8F7-543B0D9E570F}" destId="{C4D034C4-6703-4F45-B2B7-BD64852919C4}" srcOrd="0" destOrd="0" presId="urn:microsoft.com/office/officeart/2008/layout/SquareAccentList"/>
    <dgm:cxn modelId="{96B1BDE1-99F0-4FA1-8D60-B38B182E0677}" type="presParOf" srcId="{0EF33F99-501C-4C56-A8F7-543B0D9E570F}" destId="{02606732-AFCA-493C-9EFD-0EBF06B14370}" srcOrd="1" destOrd="0" presId="urn:microsoft.com/office/officeart/2008/layout/SquareAccentList"/>
    <dgm:cxn modelId="{EDD544DC-B125-474D-B09C-4647CEE1A37C}" type="presParOf" srcId="{DA532078-7A34-4A8C-95DF-0B0F48B297EF}" destId="{8841A120-CA45-4F7D-A93D-9174FF4C54BE}" srcOrd="2" destOrd="0" presId="urn:microsoft.com/office/officeart/2008/layout/SquareAccentList"/>
    <dgm:cxn modelId="{BD3E4D44-1E77-4C5A-A4BA-8BE079A1C488}" type="presParOf" srcId="{8841A120-CA45-4F7D-A93D-9174FF4C54BE}" destId="{DE62C266-3200-4461-91EC-E88EEE4A3491}" srcOrd="0" destOrd="0" presId="urn:microsoft.com/office/officeart/2008/layout/SquareAccentList"/>
    <dgm:cxn modelId="{7C82639A-ACEF-4E0D-B2BD-66BE0906CDF9}" type="presParOf" srcId="{8841A120-CA45-4F7D-A93D-9174FF4C54BE}" destId="{A26C5983-E454-4687-B26C-B85B67046010}" srcOrd="1" destOrd="0" presId="urn:microsoft.com/office/officeart/2008/layout/SquareAccentList"/>
    <dgm:cxn modelId="{DEA805D4-8707-44B1-A7BB-D8BDD218BAAE}" type="presParOf" srcId="{DA532078-7A34-4A8C-95DF-0B0F48B297EF}" destId="{D22310DE-1EC4-42E1-9C42-055C087276E1}" srcOrd="3" destOrd="0" presId="urn:microsoft.com/office/officeart/2008/layout/SquareAccentList"/>
    <dgm:cxn modelId="{9E724E5E-2852-4B53-9283-7D3BAD277E1F}" type="presParOf" srcId="{D22310DE-1EC4-42E1-9C42-055C087276E1}" destId="{C22FC732-280C-48D0-8321-95432027F6AE}" srcOrd="0" destOrd="0" presId="urn:microsoft.com/office/officeart/2008/layout/SquareAccentList"/>
    <dgm:cxn modelId="{CD3383F2-BF8E-4999-801F-59AF03AE9DDC}" type="presParOf" srcId="{D22310DE-1EC4-42E1-9C42-055C087276E1}" destId="{88EFA369-36BA-4DA5-B00C-FC2D9C269370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D14578-5C9B-4604-B169-4E6DE73E494C}">
      <dsp:nvSpPr>
        <dsp:cNvPr id="0" name=""/>
        <dsp:cNvSpPr/>
      </dsp:nvSpPr>
      <dsp:spPr>
        <a:xfrm>
          <a:off x="0" y="3003"/>
          <a:ext cx="873409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EFD17D-2BD2-47A8-878E-54B9933D6631}">
      <dsp:nvSpPr>
        <dsp:cNvPr id="0" name=""/>
        <dsp:cNvSpPr/>
      </dsp:nvSpPr>
      <dsp:spPr>
        <a:xfrm>
          <a:off x="0" y="3003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4700" kern="1200" dirty="0"/>
            <a:t>08:05 - Bienvenida</a:t>
          </a:r>
        </a:p>
      </dsp:txBody>
      <dsp:txXfrm>
        <a:off x="0" y="3003"/>
        <a:ext cx="8734097" cy="1024298"/>
      </dsp:txXfrm>
    </dsp:sp>
    <dsp:sp modelId="{5DCA05E2-6AD0-4FE8-9146-6A0AD6353073}">
      <dsp:nvSpPr>
        <dsp:cNvPr id="0" name=""/>
        <dsp:cNvSpPr/>
      </dsp:nvSpPr>
      <dsp:spPr>
        <a:xfrm>
          <a:off x="0" y="1027302"/>
          <a:ext cx="8734097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4D13BD-8CDB-4D09-9D3A-A6F7796FFA59}">
      <dsp:nvSpPr>
        <dsp:cNvPr id="0" name=""/>
        <dsp:cNvSpPr/>
      </dsp:nvSpPr>
      <dsp:spPr>
        <a:xfrm>
          <a:off x="0" y="1027302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4700" kern="1200" dirty="0"/>
            <a:t>08:10 – Exposición CGT</a:t>
          </a:r>
        </a:p>
      </dsp:txBody>
      <dsp:txXfrm>
        <a:off x="0" y="1027302"/>
        <a:ext cx="8734097" cy="1024298"/>
      </dsp:txXfrm>
    </dsp:sp>
    <dsp:sp modelId="{56090872-9B88-4B63-95EC-9ACBE30721CD}">
      <dsp:nvSpPr>
        <dsp:cNvPr id="0" name=""/>
        <dsp:cNvSpPr/>
      </dsp:nvSpPr>
      <dsp:spPr>
        <a:xfrm>
          <a:off x="0" y="2051600"/>
          <a:ext cx="873409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2BA219-05B9-45F5-BC5C-15549F03982E}">
      <dsp:nvSpPr>
        <dsp:cNvPr id="0" name=""/>
        <dsp:cNvSpPr/>
      </dsp:nvSpPr>
      <dsp:spPr>
        <a:xfrm>
          <a:off x="0" y="2051600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4700" kern="1200" dirty="0"/>
            <a:t>09:20 - Receso</a:t>
          </a:r>
        </a:p>
      </dsp:txBody>
      <dsp:txXfrm>
        <a:off x="0" y="2051600"/>
        <a:ext cx="8734097" cy="1024298"/>
      </dsp:txXfrm>
    </dsp:sp>
    <dsp:sp modelId="{A906DC73-3A0F-46EE-9791-7705B8D6FD13}">
      <dsp:nvSpPr>
        <dsp:cNvPr id="0" name=""/>
        <dsp:cNvSpPr/>
      </dsp:nvSpPr>
      <dsp:spPr>
        <a:xfrm>
          <a:off x="0" y="3075898"/>
          <a:ext cx="873409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EDEBF2-C6B4-4FCD-AF9B-0250D047F081}">
      <dsp:nvSpPr>
        <dsp:cNvPr id="0" name=""/>
        <dsp:cNvSpPr/>
      </dsp:nvSpPr>
      <dsp:spPr>
        <a:xfrm>
          <a:off x="0" y="3075899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4700" kern="1200" dirty="0"/>
            <a:t>09:45 – Exposición CGI</a:t>
          </a:r>
        </a:p>
      </dsp:txBody>
      <dsp:txXfrm>
        <a:off x="0" y="3075899"/>
        <a:ext cx="8734097" cy="1024298"/>
      </dsp:txXfrm>
    </dsp:sp>
    <dsp:sp modelId="{7A02CF67-B786-4C2D-8628-4F09B3DAD4AF}">
      <dsp:nvSpPr>
        <dsp:cNvPr id="0" name=""/>
        <dsp:cNvSpPr/>
      </dsp:nvSpPr>
      <dsp:spPr>
        <a:xfrm>
          <a:off x="0" y="4100197"/>
          <a:ext cx="8734097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883ABE-ABE0-40D1-AA2C-AB03210FE827}">
      <dsp:nvSpPr>
        <dsp:cNvPr id="0" name=""/>
        <dsp:cNvSpPr/>
      </dsp:nvSpPr>
      <dsp:spPr>
        <a:xfrm>
          <a:off x="0" y="4100197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4700" kern="1200" dirty="0"/>
            <a:t>11:00 – Exposición DTIC</a:t>
          </a:r>
        </a:p>
      </dsp:txBody>
      <dsp:txXfrm>
        <a:off x="0" y="4100197"/>
        <a:ext cx="8734097" cy="1024298"/>
      </dsp:txXfrm>
    </dsp:sp>
    <dsp:sp modelId="{851B2CA0-3629-4EB2-95AB-41EB78FA3B79}">
      <dsp:nvSpPr>
        <dsp:cNvPr id="0" name=""/>
        <dsp:cNvSpPr/>
      </dsp:nvSpPr>
      <dsp:spPr>
        <a:xfrm>
          <a:off x="0" y="5124495"/>
          <a:ext cx="873409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AB591E-FE59-453F-A472-E745994C9E14}">
      <dsp:nvSpPr>
        <dsp:cNvPr id="0" name=""/>
        <dsp:cNvSpPr/>
      </dsp:nvSpPr>
      <dsp:spPr>
        <a:xfrm>
          <a:off x="0" y="5124495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4700" kern="1200" dirty="0"/>
            <a:t>11:35 – Palabras del Rector</a:t>
          </a:r>
        </a:p>
      </dsp:txBody>
      <dsp:txXfrm>
        <a:off x="0" y="5124495"/>
        <a:ext cx="8734097" cy="102429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504349-D895-4762-975A-69454000B659}">
      <dsp:nvSpPr>
        <dsp:cNvPr id="0" name=""/>
        <dsp:cNvSpPr/>
      </dsp:nvSpPr>
      <dsp:spPr>
        <a:xfrm>
          <a:off x="950855" y="346011"/>
          <a:ext cx="1485886" cy="1485886"/>
        </a:xfrm>
        <a:prstGeom prst="round2Diag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9C2D5-E0AF-44C4-AA43-03D98BC88726}">
      <dsp:nvSpPr>
        <dsp:cNvPr id="0" name=""/>
        <dsp:cNvSpPr/>
      </dsp:nvSpPr>
      <dsp:spPr>
        <a:xfrm>
          <a:off x="1267519" y="662675"/>
          <a:ext cx="852557" cy="85255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79C661-DE23-4F1C-833B-E90DAE3B3E08}">
      <dsp:nvSpPr>
        <dsp:cNvPr id="0" name=""/>
        <dsp:cNvSpPr/>
      </dsp:nvSpPr>
      <dsp:spPr>
        <a:xfrm>
          <a:off x="475858" y="2294714"/>
          <a:ext cx="243587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2200" kern="1200" noProof="0">
              <a:solidFill>
                <a:schemeClr val="accent2"/>
              </a:solidFill>
            </a:rPr>
            <a:t>Inteligencia Artificial</a:t>
          </a:r>
        </a:p>
      </dsp:txBody>
      <dsp:txXfrm>
        <a:off x="475858" y="2294714"/>
        <a:ext cx="2435879" cy="720000"/>
      </dsp:txXfrm>
    </dsp:sp>
    <dsp:sp modelId="{67577FE9-4C04-467C-9D18-D4DE87D4DE14}">
      <dsp:nvSpPr>
        <dsp:cNvPr id="0" name=""/>
        <dsp:cNvSpPr/>
      </dsp:nvSpPr>
      <dsp:spPr>
        <a:xfrm>
          <a:off x="3813013" y="346011"/>
          <a:ext cx="1485886" cy="1485886"/>
        </a:xfrm>
        <a:prstGeom prst="round2Diag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9CBFD4-DC0A-4969-92C4-C7B9686ACE6A}">
      <dsp:nvSpPr>
        <dsp:cNvPr id="0" name=""/>
        <dsp:cNvSpPr/>
      </dsp:nvSpPr>
      <dsp:spPr>
        <a:xfrm>
          <a:off x="4129677" y="662675"/>
          <a:ext cx="852557" cy="85255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C99E90-DC39-4CD3-8818-7916D482EC7D}">
      <dsp:nvSpPr>
        <dsp:cNvPr id="0" name=""/>
        <dsp:cNvSpPr/>
      </dsp:nvSpPr>
      <dsp:spPr>
        <a:xfrm>
          <a:off x="3338017" y="2294714"/>
          <a:ext cx="243587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2200" kern="1200" noProof="0" err="1">
              <a:solidFill>
                <a:srgbClr val="FFC000"/>
              </a:solidFill>
            </a:rPr>
            <a:t>BlockChain</a:t>
          </a:r>
          <a:endParaRPr lang="es-ES" sz="2200" kern="1200" noProof="0">
            <a:solidFill>
              <a:srgbClr val="FFC000"/>
            </a:solidFill>
          </a:endParaRPr>
        </a:p>
      </dsp:txBody>
      <dsp:txXfrm>
        <a:off x="3338017" y="2294714"/>
        <a:ext cx="2435879" cy="720000"/>
      </dsp:txXfrm>
    </dsp:sp>
    <dsp:sp modelId="{C7AE699B-DEDF-4849-9BAB-0F114C233F0B}">
      <dsp:nvSpPr>
        <dsp:cNvPr id="0" name=""/>
        <dsp:cNvSpPr/>
      </dsp:nvSpPr>
      <dsp:spPr>
        <a:xfrm>
          <a:off x="6675171" y="346011"/>
          <a:ext cx="1485886" cy="1485886"/>
        </a:xfrm>
        <a:prstGeom prst="round2Diag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36CDB1-E6B7-4446-86C3-A02F282DC83D}">
      <dsp:nvSpPr>
        <dsp:cNvPr id="0" name=""/>
        <dsp:cNvSpPr/>
      </dsp:nvSpPr>
      <dsp:spPr>
        <a:xfrm>
          <a:off x="6991836" y="662675"/>
          <a:ext cx="852557" cy="85255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2F607-B48B-4485-97AF-932883E3EE3A}">
      <dsp:nvSpPr>
        <dsp:cNvPr id="0" name=""/>
        <dsp:cNvSpPr/>
      </dsp:nvSpPr>
      <dsp:spPr>
        <a:xfrm>
          <a:off x="6200175" y="2294714"/>
          <a:ext cx="243587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2200" kern="1200" noProof="0">
              <a:solidFill>
                <a:srgbClr val="00B050"/>
              </a:solidFill>
            </a:rPr>
            <a:t>Ciberseguridad</a:t>
          </a:r>
        </a:p>
      </dsp:txBody>
      <dsp:txXfrm>
        <a:off x="6200175" y="2294714"/>
        <a:ext cx="2435879" cy="720000"/>
      </dsp:txXfrm>
    </dsp:sp>
    <dsp:sp modelId="{202380DD-A5AB-4222-A460-C6AD78630EA9}">
      <dsp:nvSpPr>
        <dsp:cNvPr id="0" name=""/>
        <dsp:cNvSpPr/>
      </dsp:nvSpPr>
      <dsp:spPr>
        <a:xfrm>
          <a:off x="9537330" y="346011"/>
          <a:ext cx="1485886" cy="1485886"/>
        </a:xfrm>
        <a:prstGeom prst="round2Diag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31F3E9-A8C7-44D1-810D-9A090CD98892}">
      <dsp:nvSpPr>
        <dsp:cNvPr id="0" name=""/>
        <dsp:cNvSpPr/>
      </dsp:nvSpPr>
      <dsp:spPr>
        <a:xfrm>
          <a:off x="9853994" y="662675"/>
          <a:ext cx="852557" cy="85255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8A999E-068C-40FA-8399-467A9230E1A4}">
      <dsp:nvSpPr>
        <dsp:cNvPr id="0" name=""/>
        <dsp:cNvSpPr/>
      </dsp:nvSpPr>
      <dsp:spPr>
        <a:xfrm>
          <a:off x="9062333" y="2294714"/>
          <a:ext cx="243587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2200" kern="1200" noProof="0" dirty="0">
              <a:solidFill>
                <a:srgbClr val="00B050"/>
              </a:solidFill>
            </a:rPr>
            <a:t>Análisis de Datos</a:t>
          </a:r>
        </a:p>
      </dsp:txBody>
      <dsp:txXfrm>
        <a:off x="9062333" y="2294714"/>
        <a:ext cx="2435879" cy="7200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6221C-2C88-4CCF-BD7F-6155D65248D8}">
      <dsp:nvSpPr>
        <dsp:cNvPr id="0" name=""/>
        <dsp:cNvSpPr/>
      </dsp:nvSpPr>
      <dsp:spPr>
        <a:xfrm>
          <a:off x="3476848" y="1456075"/>
          <a:ext cx="76736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67369" y="45720"/>
              </a:lnTo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00" kern="1200"/>
        </a:p>
      </dsp:txBody>
      <dsp:txXfrm>
        <a:off x="3840583" y="1497805"/>
        <a:ext cx="39898" cy="7979"/>
      </dsp:txXfrm>
    </dsp:sp>
    <dsp:sp modelId="{5D08AC9C-1FB0-41B9-AB98-3938C54E98B3}">
      <dsp:nvSpPr>
        <dsp:cNvPr id="0" name=""/>
        <dsp:cNvSpPr/>
      </dsp:nvSpPr>
      <dsp:spPr>
        <a:xfrm>
          <a:off x="9216" y="460965"/>
          <a:ext cx="3469431" cy="208165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/>
            <a:t>Es una realidad, las universidades también la enfrentamos.</a:t>
          </a:r>
        </a:p>
      </dsp:txBody>
      <dsp:txXfrm>
        <a:off x="9216" y="460965"/>
        <a:ext cx="3469431" cy="2081659"/>
      </dsp:txXfrm>
    </dsp:sp>
    <dsp:sp modelId="{B3E5FD25-C362-484B-8819-08AB3B336B2C}">
      <dsp:nvSpPr>
        <dsp:cNvPr id="0" name=""/>
        <dsp:cNvSpPr/>
      </dsp:nvSpPr>
      <dsp:spPr>
        <a:xfrm>
          <a:off x="7744249" y="1456075"/>
          <a:ext cx="76736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67369" y="45720"/>
              </a:lnTo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00" kern="1200"/>
        </a:p>
      </dsp:txBody>
      <dsp:txXfrm>
        <a:off x="8107984" y="1497805"/>
        <a:ext cx="39898" cy="7979"/>
      </dsp:txXfrm>
    </dsp:sp>
    <dsp:sp modelId="{9CF9FAB6-8AE4-4881-9E77-7EFE09447195}">
      <dsp:nvSpPr>
        <dsp:cNvPr id="0" name=""/>
        <dsp:cNvSpPr/>
      </dsp:nvSpPr>
      <dsp:spPr>
        <a:xfrm>
          <a:off x="4276617" y="460965"/>
          <a:ext cx="3469431" cy="208165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/>
            <a:t>Requiere un cambio cultural y estratégico, para transformar lo </a:t>
          </a:r>
          <a:r>
            <a:rPr lang="es-CR" sz="1600" b="1" kern="1200" dirty="0"/>
            <a:t>sustantivo, </a:t>
          </a:r>
          <a:r>
            <a:rPr lang="es-CR" sz="1600" b="0" kern="1200" dirty="0"/>
            <a:t>debe apoyarse desde el mas alto nivel</a:t>
          </a:r>
          <a:r>
            <a:rPr lang="es-CR" sz="1600" kern="1200" dirty="0"/>
            <a:t>. </a:t>
          </a:r>
        </a:p>
      </dsp:txBody>
      <dsp:txXfrm>
        <a:off x="4276617" y="460965"/>
        <a:ext cx="3469431" cy="2081659"/>
      </dsp:txXfrm>
    </dsp:sp>
    <dsp:sp modelId="{1D4F891B-66D8-4052-97EC-B566EFABAC9E}">
      <dsp:nvSpPr>
        <dsp:cNvPr id="0" name=""/>
        <dsp:cNvSpPr/>
      </dsp:nvSpPr>
      <dsp:spPr>
        <a:xfrm>
          <a:off x="1743932" y="2540824"/>
          <a:ext cx="8534802" cy="767369"/>
        </a:xfrm>
        <a:custGeom>
          <a:avLst/>
          <a:gdLst/>
          <a:ahLst/>
          <a:cxnLst/>
          <a:rect l="0" t="0" r="0" b="0"/>
          <a:pathLst>
            <a:path>
              <a:moveTo>
                <a:pt x="8534802" y="0"/>
              </a:moveTo>
              <a:lnTo>
                <a:pt x="8534802" y="400784"/>
              </a:lnTo>
              <a:lnTo>
                <a:pt x="0" y="400784"/>
              </a:lnTo>
              <a:lnTo>
                <a:pt x="0" y="767369"/>
              </a:lnTo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00" kern="1200"/>
        </a:p>
      </dsp:txBody>
      <dsp:txXfrm>
        <a:off x="5797032" y="2920519"/>
        <a:ext cx="428601" cy="7979"/>
      </dsp:txXfrm>
    </dsp:sp>
    <dsp:sp modelId="{1E38B8FB-3C28-4689-B26A-8144443B4132}">
      <dsp:nvSpPr>
        <dsp:cNvPr id="0" name=""/>
        <dsp:cNvSpPr/>
      </dsp:nvSpPr>
      <dsp:spPr>
        <a:xfrm>
          <a:off x="8544018" y="460965"/>
          <a:ext cx="3469431" cy="208165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/>
            <a:t>Para adoptar y adaptar la tecnología para trascender el cambio y mantener la oferta académica pertinente.</a:t>
          </a:r>
        </a:p>
      </dsp:txBody>
      <dsp:txXfrm>
        <a:off x="8544018" y="460965"/>
        <a:ext cx="3469431" cy="2081659"/>
      </dsp:txXfrm>
    </dsp:sp>
    <dsp:sp modelId="{1AD6ED4C-B77C-4DBD-8FAC-AA4F81200188}">
      <dsp:nvSpPr>
        <dsp:cNvPr id="0" name=""/>
        <dsp:cNvSpPr/>
      </dsp:nvSpPr>
      <dsp:spPr>
        <a:xfrm>
          <a:off x="3476848" y="4335703"/>
          <a:ext cx="76736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67369" y="45720"/>
              </a:lnTo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00" kern="1200"/>
        </a:p>
      </dsp:txBody>
      <dsp:txXfrm>
        <a:off x="3840583" y="4377433"/>
        <a:ext cx="39898" cy="7979"/>
      </dsp:txXfrm>
    </dsp:sp>
    <dsp:sp modelId="{6A22C0B0-F950-43BA-90B4-5FD22476C697}">
      <dsp:nvSpPr>
        <dsp:cNvPr id="0" name=""/>
        <dsp:cNvSpPr/>
      </dsp:nvSpPr>
      <dsp:spPr>
        <a:xfrm>
          <a:off x="9216" y="3340594"/>
          <a:ext cx="3469431" cy="208165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/>
            <a:t>“Transversalizar” la tecnología para que sea parte integral de nuestras carreras, priorizando la multidisciplinariedad.</a:t>
          </a:r>
        </a:p>
      </dsp:txBody>
      <dsp:txXfrm>
        <a:off x="9216" y="3340594"/>
        <a:ext cx="3469431" cy="2081659"/>
      </dsp:txXfrm>
    </dsp:sp>
    <dsp:sp modelId="{DE94C8B0-4E1D-4710-A379-9E623F2F8C3D}">
      <dsp:nvSpPr>
        <dsp:cNvPr id="0" name=""/>
        <dsp:cNvSpPr/>
      </dsp:nvSpPr>
      <dsp:spPr>
        <a:xfrm>
          <a:off x="4276617" y="3340594"/>
          <a:ext cx="3469431" cy="208165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/>
            <a:t>Formar estudiantes, que sepan como aprender, lideres, colaboradores, humanistas, responsables, emprendedores, con ética y habilidades blandas que no puedan ser asumidas o reemplazadas por robots o inteligencia artificial.</a:t>
          </a:r>
        </a:p>
      </dsp:txBody>
      <dsp:txXfrm>
        <a:off x="4276617" y="3340594"/>
        <a:ext cx="3469431" cy="208165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959D4-0221-497D-872C-1E4777A498BD}">
      <dsp:nvSpPr>
        <dsp:cNvPr id="0" name=""/>
        <dsp:cNvSpPr/>
      </dsp:nvSpPr>
      <dsp:spPr>
        <a:xfrm>
          <a:off x="-5953103" y="-911204"/>
          <a:ext cx="7088716" cy="7088716"/>
        </a:xfrm>
        <a:prstGeom prst="blockArc">
          <a:avLst>
            <a:gd name="adj1" fmla="val 18900000"/>
            <a:gd name="adj2" fmla="val 2700000"/>
            <a:gd name="adj3" fmla="val 305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2D7F51-796E-436B-9B34-22758F2A50F5}">
      <dsp:nvSpPr>
        <dsp:cNvPr id="0" name=""/>
        <dsp:cNvSpPr/>
      </dsp:nvSpPr>
      <dsp:spPr>
        <a:xfrm>
          <a:off x="730963" y="526630"/>
          <a:ext cx="10045071" cy="105326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6026" tIns="53340" rIns="53340" bIns="5334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100" kern="1200" dirty="0"/>
            <a:t>Para no desaparecer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/>
            <a:t>Nuestra misión sigue siendo necesaria, en una sociedad cada vez mas desigual.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/>
            <a:t>Quién, sino la UNA, transforma la vida de nuestra población meta.</a:t>
          </a:r>
        </a:p>
      </dsp:txBody>
      <dsp:txXfrm>
        <a:off x="730963" y="526630"/>
        <a:ext cx="10045071" cy="1053261"/>
      </dsp:txXfrm>
    </dsp:sp>
    <dsp:sp modelId="{28396F1E-E1B8-4530-BBD6-475B2DB11BD5}">
      <dsp:nvSpPr>
        <dsp:cNvPr id="0" name=""/>
        <dsp:cNvSpPr/>
      </dsp:nvSpPr>
      <dsp:spPr>
        <a:xfrm>
          <a:off x="72675" y="394973"/>
          <a:ext cx="1316576" cy="131657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F78105-1BF3-496D-9677-46A597B65709}">
      <dsp:nvSpPr>
        <dsp:cNvPr id="0" name=""/>
        <dsp:cNvSpPr/>
      </dsp:nvSpPr>
      <dsp:spPr>
        <a:xfrm>
          <a:off x="1113823" y="2106522"/>
          <a:ext cx="9662211" cy="105326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6026" tIns="53340" rIns="53340" bIns="5334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100" kern="1200" dirty="0"/>
            <a:t>Para seguir siendo pertinentes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/>
            <a:t>Nuestros estudiantes merecen formación de calidad y actualizada.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/>
            <a:t>Nuestra investigación y extensión cambian realidades en las comunidades.</a:t>
          </a:r>
        </a:p>
      </dsp:txBody>
      <dsp:txXfrm>
        <a:off x="1113823" y="2106522"/>
        <a:ext cx="9662211" cy="1053261"/>
      </dsp:txXfrm>
    </dsp:sp>
    <dsp:sp modelId="{93D78344-25E1-4D04-A5BB-F9CF51D32057}">
      <dsp:nvSpPr>
        <dsp:cNvPr id="0" name=""/>
        <dsp:cNvSpPr/>
      </dsp:nvSpPr>
      <dsp:spPr>
        <a:xfrm>
          <a:off x="455535" y="1974865"/>
          <a:ext cx="1316576" cy="131657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F68700-A141-44C2-932D-5BCE6FFD1FA5}">
      <dsp:nvSpPr>
        <dsp:cNvPr id="0" name=""/>
        <dsp:cNvSpPr/>
      </dsp:nvSpPr>
      <dsp:spPr>
        <a:xfrm>
          <a:off x="730963" y="3686414"/>
          <a:ext cx="10045071" cy="105326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6026" tIns="53340" rIns="53340" bIns="5334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100" kern="1200" dirty="0"/>
            <a:t>Para mejorar - Calidad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/>
            <a:t>Proyectar una mejor imagen y no dar argumentos a los que nos atacan.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/>
            <a:t>Retribuir a la sociedad lo que nos da, con profesionales y personas extraordinarias.</a:t>
          </a:r>
        </a:p>
      </dsp:txBody>
      <dsp:txXfrm>
        <a:off x="730963" y="3686414"/>
        <a:ext cx="10045071" cy="1053261"/>
      </dsp:txXfrm>
    </dsp:sp>
    <dsp:sp modelId="{264218D6-043A-40B3-820F-73321A504D25}">
      <dsp:nvSpPr>
        <dsp:cNvPr id="0" name=""/>
        <dsp:cNvSpPr/>
      </dsp:nvSpPr>
      <dsp:spPr>
        <a:xfrm>
          <a:off x="72675" y="3554757"/>
          <a:ext cx="1316576" cy="131657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6EDB65-B54A-483E-B148-DA16E320E74C}">
      <dsp:nvSpPr>
        <dsp:cNvPr id="0" name=""/>
        <dsp:cNvSpPr/>
      </dsp:nvSpPr>
      <dsp:spPr>
        <a:xfrm rot="10800000">
          <a:off x="1402253" y="443"/>
          <a:ext cx="4496759" cy="1078443"/>
        </a:xfrm>
        <a:prstGeom prst="homePlat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564" tIns="53340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kern="1200" dirty="0"/>
            <a:t>Rediseño curricular y actualización del personal </a:t>
          </a:r>
          <a:r>
            <a:rPr lang="es-CR" sz="1400" kern="1200" dirty="0" err="1"/>
            <a:t>academico</a:t>
          </a:r>
          <a:endParaRPr lang="es-CR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100" kern="1200" dirty="0"/>
            <a:t>Rediseñar las carreras para permitir múltiples perfiles de salida, y definir las habilidades tecnológicas que los estudiantes y académicos deben dominar.</a:t>
          </a:r>
        </a:p>
      </dsp:txBody>
      <dsp:txXfrm rot="10800000">
        <a:off x="1671864" y="443"/>
        <a:ext cx="4227148" cy="1078443"/>
      </dsp:txXfrm>
    </dsp:sp>
    <dsp:sp modelId="{754C0F1F-DCC6-4902-A5E6-2B68E3526441}">
      <dsp:nvSpPr>
        <dsp:cNvPr id="0" name=""/>
        <dsp:cNvSpPr/>
      </dsp:nvSpPr>
      <dsp:spPr>
        <a:xfrm>
          <a:off x="863031" y="443"/>
          <a:ext cx="1078443" cy="107844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3E7079-CF6C-4FF9-9F53-89126F467DB0}">
      <dsp:nvSpPr>
        <dsp:cNvPr id="0" name=""/>
        <dsp:cNvSpPr/>
      </dsp:nvSpPr>
      <dsp:spPr>
        <a:xfrm rot="10800000">
          <a:off x="1402253" y="1400810"/>
          <a:ext cx="4496759" cy="1078443"/>
        </a:xfrm>
        <a:prstGeom prst="homePlate">
          <a:avLst/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564" tIns="53340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kern="1200" dirty="0"/>
            <a:t>Virtualizar la oferta académica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100" kern="1200" dirty="0"/>
            <a:t>Fortalecer la educación permanente, los postgrados y la virtualidad de la oferta académica, ofreciendo programas de actualización innovadores.</a:t>
          </a:r>
        </a:p>
      </dsp:txBody>
      <dsp:txXfrm rot="10800000">
        <a:off x="1671864" y="1400810"/>
        <a:ext cx="4227148" cy="1078443"/>
      </dsp:txXfrm>
    </dsp:sp>
    <dsp:sp modelId="{91EAE46E-90E4-40A2-8D5B-B78462BD44A7}">
      <dsp:nvSpPr>
        <dsp:cNvPr id="0" name=""/>
        <dsp:cNvSpPr/>
      </dsp:nvSpPr>
      <dsp:spPr>
        <a:xfrm>
          <a:off x="863031" y="1400810"/>
          <a:ext cx="1078443" cy="107844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91E17-B830-427A-B4D4-3C1260D1B1D9}">
      <dsp:nvSpPr>
        <dsp:cNvPr id="0" name=""/>
        <dsp:cNvSpPr/>
      </dsp:nvSpPr>
      <dsp:spPr>
        <a:xfrm rot="10800000">
          <a:off x="1402253" y="2801178"/>
          <a:ext cx="4496759" cy="1078443"/>
        </a:xfrm>
        <a:prstGeom prst="homePlate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564" tIns="53340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kern="1200" dirty="0"/>
            <a:t>Simplificar la transformación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100" kern="1200" dirty="0"/>
            <a:t>Ser agiles para enfrentar el cambio y la realidad social,  fortaleciendo los sistemas de información integrados, que brinden indicadores confiables y expeditos para la toma de decisiones.</a:t>
          </a:r>
        </a:p>
      </dsp:txBody>
      <dsp:txXfrm rot="10800000">
        <a:off x="1671864" y="2801178"/>
        <a:ext cx="4227148" cy="1078443"/>
      </dsp:txXfrm>
    </dsp:sp>
    <dsp:sp modelId="{0924967C-9EBB-47C1-9563-3F50A0644281}">
      <dsp:nvSpPr>
        <dsp:cNvPr id="0" name=""/>
        <dsp:cNvSpPr/>
      </dsp:nvSpPr>
      <dsp:spPr>
        <a:xfrm>
          <a:off x="863031" y="2801178"/>
          <a:ext cx="1078443" cy="1078443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2AD588-34D2-4F34-B2E9-88B4A0823EB0}">
      <dsp:nvSpPr>
        <dsp:cNvPr id="0" name=""/>
        <dsp:cNvSpPr/>
      </dsp:nvSpPr>
      <dsp:spPr>
        <a:xfrm rot="10800000">
          <a:off x="1402253" y="4201545"/>
          <a:ext cx="4496759" cy="1078443"/>
        </a:xfrm>
        <a:prstGeom prst="homePlate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564" tIns="53340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kern="1200" dirty="0"/>
            <a:t>Priorizar y </a:t>
          </a:r>
          <a:r>
            <a:rPr lang="es-CR" sz="1400" kern="1200"/>
            <a:t>tomar decisiones</a:t>
          </a:r>
          <a:endParaRPr lang="es-CR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100" kern="1200"/>
            <a:t>Tomar decisiones que apoyen la transformación de la UNA y priorizar el destino de los recursos a lo estratégico, los tiempos difíciles lo demandan.</a:t>
          </a:r>
          <a:endParaRPr lang="es-CR" sz="1100" kern="1200" dirty="0"/>
        </a:p>
      </dsp:txBody>
      <dsp:txXfrm rot="10800000">
        <a:off x="1671864" y="4201545"/>
        <a:ext cx="4227148" cy="1078443"/>
      </dsp:txXfrm>
    </dsp:sp>
    <dsp:sp modelId="{2AD36485-BF3C-4138-9658-85C8792A9E69}">
      <dsp:nvSpPr>
        <dsp:cNvPr id="0" name=""/>
        <dsp:cNvSpPr/>
      </dsp:nvSpPr>
      <dsp:spPr>
        <a:xfrm>
          <a:off x="863031" y="4201545"/>
          <a:ext cx="1078443" cy="1078443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088EF-6AD6-4043-B02C-405FB7927103}">
      <dsp:nvSpPr>
        <dsp:cNvPr id="0" name=""/>
        <dsp:cNvSpPr/>
      </dsp:nvSpPr>
      <dsp:spPr>
        <a:xfrm rot="10800000">
          <a:off x="1312829" y="4173"/>
          <a:ext cx="4121404" cy="1098924"/>
        </a:xfrm>
        <a:prstGeom prst="homePlat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4595" tIns="5715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500" kern="1200" dirty="0"/>
            <a:t>Articular recursos e iniciativas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kern="1200"/>
            <a:t>Ofrecer servicios de calidad que satisfagan las necesidades de la academia, y articular el recurso informático institucional.</a:t>
          </a:r>
        </a:p>
      </dsp:txBody>
      <dsp:txXfrm rot="10800000">
        <a:off x="1587560" y="4173"/>
        <a:ext cx="3846673" cy="1098924"/>
      </dsp:txXfrm>
    </dsp:sp>
    <dsp:sp modelId="{FDB59B97-9458-485C-A1E6-FE7015ADE4D7}">
      <dsp:nvSpPr>
        <dsp:cNvPr id="0" name=""/>
        <dsp:cNvSpPr/>
      </dsp:nvSpPr>
      <dsp:spPr>
        <a:xfrm>
          <a:off x="763366" y="4173"/>
          <a:ext cx="1098924" cy="109892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C30830-8C4A-4121-9D0D-1141426DE33B}">
      <dsp:nvSpPr>
        <dsp:cNvPr id="0" name=""/>
        <dsp:cNvSpPr/>
      </dsp:nvSpPr>
      <dsp:spPr>
        <a:xfrm rot="10800000">
          <a:off x="1312829" y="1431134"/>
          <a:ext cx="4121404" cy="1098924"/>
        </a:xfrm>
        <a:prstGeom prst="homePlate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4595" tIns="5715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500" kern="1200" dirty="0"/>
            <a:t>Proyectos de Impacto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kern="1200"/>
            <a:t>Proponer y ejecutar proyectos que fortalezcan y soporten la infraestructura tecnológica de las nuevas tecnologías para la academia. </a:t>
          </a:r>
          <a:endParaRPr lang="es-CR" sz="1200" kern="1200" dirty="0"/>
        </a:p>
      </dsp:txBody>
      <dsp:txXfrm rot="10800000">
        <a:off x="1587560" y="1431134"/>
        <a:ext cx="3846673" cy="1098924"/>
      </dsp:txXfrm>
    </dsp:sp>
    <dsp:sp modelId="{BAAD9FF9-FF58-48B5-85C2-1D47662F2250}">
      <dsp:nvSpPr>
        <dsp:cNvPr id="0" name=""/>
        <dsp:cNvSpPr/>
      </dsp:nvSpPr>
      <dsp:spPr>
        <a:xfrm>
          <a:off x="763366" y="1431134"/>
          <a:ext cx="1098924" cy="109892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95B4AE-75E9-4600-9B45-0B872FF22C82}">
      <dsp:nvSpPr>
        <dsp:cNvPr id="0" name=""/>
        <dsp:cNvSpPr/>
      </dsp:nvSpPr>
      <dsp:spPr>
        <a:xfrm rot="10800000">
          <a:off x="1312829" y="2858096"/>
          <a:ext cx="4121404" cy="1098924"/>
        </a:xfrm>
        <a:prstGeom prst="homePlate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4595" tIns="5715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500" kern="1200" dirty="0"/>
            <a:t>Herramientas idóneas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kern="1200"/>
            <a:t>Liderar el proceso de Transformación, apoyar y brindar la tecnología para que la academia desarrolle sus actividades con las mejores herramientas.</a:t>
          </a:r>
          <a:endParaRPr lang="es-CR" sz="1200" kern="1200" dirty="0"/>
        </a:p>
      </dsp:txBody>
      <dsp:txXfrm rot="10800000">
        <a:off x="1587560" y="2858096"/>
        <a:ext cx="3846673" cy="1098924"/>
      </dsp:txXfrm>
    </dsp:sp>
    <dsp:sp modelId="{E10453E9-9DAE-4518-94AB-5F57F6C62665}">
      <dsp:nvSpPr>
        <dsp:cNvPr id="0" name=""/>
        <dsp:cNvSpPr/>
      </dsp:nvSpPr>
      <dsp:spPr>
        <a:xfrm>
          <a:off x="763366" y="2858096"/>
          <a:ext cx="1098924" cy="109892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396DD6-CB57-40C3-A43A-CD9DAE7FA23E}">
      <dsp:nvSpPr>
        <dsp:cNvPr id="0" name=""/>
        <dsp:cNvSpPr/>
      </dsp:nvSpPr>
      <dsp:spPr>
        <a:xfrm rot="10800000">
          <a:off x="1312829" y="4285057"/>
          <a:ext cx="4121404" cy="1098924"/>
        </a:xfrm>
        <a:prstGeom prst="homePlate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4595" tIns="5715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500" kern="1200" dirty="0"/>
            <a:t>Colaborar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kern="1200"/>
            <a:t>Apoyar la transformación, para fortalecer la misión y pertinencia institucional, es un reto complejo, hagámoslo juntos!</a:t>
          </a:r>
          <a:endParaRPr lang="es-CR" sz="1200" kern="1200" dirty="0"/>
        </a:p>
      </dsp:txBody>
      <dsp:txXfrm rot="10800000">
        <a:off x="1587560" y="4285057"/>
        <a:ext cx="3846673" cy="1098924"/>
      </dsp:txXfrm>
    </dsp:sp>
    <dsp:sp modelId="{D541D8C0-E7B8-44F6-9304-A449F6AA0609}">
      <dsp:nvSpPr>
        <dsp:cNvPr id="0" name=""/>
        <dsp:cNvSpPr/>
      </dsp:nvSpPr>
      <dsp:spPr>
        <a:xfrm>
          <a:off x="763366" y="4285057"/>
          <a:ext cx="1098924" cy="1098924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D14578-5C9B-4604-B169-4E6DE73E494C}">
      <dsp:nvSpPr>
        <dsp:cNvPr id="0" name=""/>
        <dsp:cNvSpPr/>
      </dsp:nvSpPr>
      <dsp:spPr>
        <a:xfrm>
          <a:off x="0" y="3003"/>
          <a:ext cx="873409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EFD17D-2BD2-47A8-878E-54B9933D6631}">
      <dsp:nvSpPr>
        <dsp:cNvPr id="0" name=""/>
        <dsp:cNvSpPr/>
      </dsp:nvSpPr>
      <dsp:spPr>
        <a:xfrm>
          <a:off x="0" y="3003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700" kern="1200" dirty="0"/>
            <a:t>Gobierno de TI</a:t>
          </a:r>
        </a:p>
      </dsp:txBody>
      <dsp:txXfrm>
        <a:off x="0" y="3003"/>
        <a:ext cx="8734097" cy="1024298"/>
      </dsp:txXfrm>
    </dsp:sp>
    <dsp:sp modelId="{5DCA05E2-6AD0-4FE8-9146-6A0AD6353073}">
      <dsp:nvSpPr>
        <dsp:cNvPr id="0" name=""/>
        <dsp:cNvSpPr/>
      </dsp:nvSpPr>
      <dsp:spPr>
        <a:xfrm>
          <a:off x="0" y="1027302"/>
          <a:ext cx="8734097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4D13BD-8CDB-4D09-9D3A-A6F7796FFA59}">
      <dsp:nvSpPr>
        <dsp:cNvPr id="0" name=""/>
        <dsp:cNvSpPr/>
      </dsp:nvSpPr>
      <dsp:spPr>
        <a:xfrm>
          <a:off x="0" y="1027302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700" kern="1200" dirty="0"/>
            <a:t>Realidad de la DTIC- Que hacemos?</a:t>
          </a:r>
        </a:p>
      </dsp:txBody>
      <dsp:txXfrm>
        <a:off x="0" y="1027302"/>
        <a:ext cx="8734097" cy="1024298"/>
      </dsp:txXfrm>
    </dsp:sp>
    <dsp:sp modelId="{56090872-9B88-4B63-95EC-9ACBE30721CD}">
      <dsp:nvSpPr>
        <dsp:cNvPr id="0" name=""/>
        <dsp:cNvSpPr/>
      </dsp:nvSpPr>
      <dsp:spPr>
        <a:xfrm>
          <a:off x="0" y="2051600"/>
          <a:ext cx="873409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2BA219-05B9-45F5-BC5C-15549F03982E}">
      <dsp:nvSpPr>
        <dsp:cNvPr id="0" name=""/>
        <dsp:cNvSpPr/>
      </dsp:nvSpPr>
      <dsp:spPr>
        <a:xfrm>
          <a:off x="0" y="2051600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700" kern="1200" dirty="0"/>
            <a:t>Logros 2019</a:t>
          </a:r>
        </a:p>
      </dsp:txBody>
      <dsp:txXfrm>
        <a:off x="0" y="2051600"/>
        <a:ext cx="8734097" cy="1024298"/>
      </dsp:txXfrm>
    </dsp:sp>
    <dsp:sp modelId="{A906DC73-3A0F-46EE-9791-7705B8D6FD13}">
      <dsp:nvSpPr>
        <dsp:cNvPr id="0" name=""/>
        <dsp:cNvSpPr/>
      </dsp:nvSpPr>
      <dsp:spPr>
        <a:xfrm>
          <a:off x="0" y="3075898"/>
          <a:ext cx="873409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EDEBF2-C6B4-4FCD-AF9B-0250D047F081}">
      <dsp:nvSpPr>
        <dsp:cNvPr id="0" name=""/>
        <dsp:cNvSpPr/>
      </dsp:nvSpPr>
      <dsp:spPr>
        <a:xfrm>
          <a:off x="0" y="3075899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700" kern="1200" dirty="0"/>
            <a:t>Dificultades</a:t>
          </a:r>
        </a:p>
      </dsp:txBody>
      <dsp:txXfrm>
        <a:off x="0" y="3075899"/>
        <a:ext cx="8734097" cy="1024298"/>
      </dsp:txXfrm>
    </dsp:sp>
    <dsp:sp modelId="{7A02CF67-B786-4C2D-8628-4F09B3DAD4AF}">
      <dsp:nvSpPr>
        <dsp:cNvPr id="0" name=""/>
        <dsp:cNvSpPr/>
      </dsp:nvSpPr>
      <dsp:spPr>
        <a:xfrm>
          <a:off x="0" y="4100197"/>
          <a:ext cx="8734097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883ABE-ABE0-40D1-AA2C-AB03210FE827}">
      <dsp:nvSpPr>
        <dsp:cNvPr id="0" name=""/>
        <dsp:cNvSpPr/>
      </dsp:nvSpPr>
      <dsp:spPr>
        <a:xfrm>
          <a:off x="0" y="4100197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700" kern="1200" dirty="0"/>
            <a:t>Retos y Metas 2020</a:t>
          </a:r>
        </a:p>
      </dsp:txBody>
      <dsp:txXfrm>
        <a:off x="0" y="4100197"/>
        <a:ext cx="8734097" cy="1024298"/>
      </dsp:txXfrm>
    </dsp:sp>
    <dsp:sp modelId="{851B2CA0-3629-4EB2-95AB-41EB78FA3B79}">
      <dsp:nvSpPr>
        <dsp:cNvPr id="0" name=""/>
        <dsp:cNvSpPr/>
      </dsp:nvSpPr>
      <dsp:spPr>
        <a:xfrm>
          <a:off x="0" y="5124495"/>
          <a:ext cx="873409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AB591E-FE59-453F-A472-E745994C9E14}">
      <dsp:nvSpPr>
        <dsp:cNvPr id="0" name=""/>
        <dsp:cNvSpPr/>
      </dsp:nvSpPr>
      <dsp:spPr>
        <a:xfrm>
          <a:off x="0" y="5124495"/>
          <a:ext cx="8734097" cy="102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700" kern="1200" dirty="0"/>
            <a:t>Transformación Digital  de la UNA</a:t>
          </a:r>
        </a:p>
      </dsp:txBody>
      <dsp:txXfrm>
        <a:off x="0" y="5124495"/>
        <a:ext cx="8734097" cy="10242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504349-D895-4762-975A-69454000B659}">
      <dsp:nvSpPr>
        <dsp:cNvPr id="0" name=""/>
        <dsp:cNvSpPr/>
      </dsp:nvSpPr>
      <dsp:spPr>
        <a:xfrm>
          <a:off x="278675" y="664122"/>
          <a:ext cx="866390" cy="866390"/>
        </a:xfrm>
        <a:prstGeom prst="round2Diag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9C2D5-E0AF-44C4-AA43-03D98BC88726}">
      <dsp:nvSpPr>
        <dsp:cNvPr id="0" name=""/>
        <dsp:cNvSpPr/>
      </dsp:nvSpPr>
      <dsp:spPr>
        <a:xfrm>
          <a:off x="463316" y="848763"/>
          <a:ext cx="497109" cy="4971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79C661-DE23-4F1C-833B-E90DAE3B3E08}">
      <dsp:nvSpPr>
        <dsp:cNvPr id="0" name=""/>
        <dsp:cNvSpPr/>
      </dsp:nvSpPr>
      <dsp:spPr>
        <a:xfrm>
          <a:off x="1714" y="1800372"/>
          <a:ext cx="1420312" cy="568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500" kern="1200" noProof="0" dirty="0"/>
            <a:t>Eficiencia</a:t>
          </a:r>
        </a:p>
      </dsp:txBody>
      <dsp:txXfrm>
        <a:off x="1714" y="1800372"/>
        <a:ext cx="1420312" cy="568125"/>
      </dsp:txXfrm>
    </dsp:sp>
    <dsp:sp modelId="{67577FE9-4C04-467C-9D18-D4DE87D4DE14}">
      <dsp:nvSpPr>
        <dsp:cNvPr id="0" name=""/>
        <dsp:cNvSpPr/>
      </dsp:nvSpPr>
      <dsp:spPr>
        <a:xfrm>
          <a:off x="1947542" y="664122"/>
          <a:ext cx="866390" cy="866390"/>
        </a:xfrm>
        <a:prstGeom prst="round2Diag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9CBFD4-DC0A-4969-92C4-C7B9686ACE6A}">
      <dsp:nvSpPr>
        <dsp:cNvPr id="0" name=""/>
        <dsp:cNvSpPr/>
      </dsp:nvSpPr>
      <dsp:spPr>
        <a:xfrm>
          <a:off x="2132183" y="848763"/>
          <a:ext cx="497109" cy="4971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C99E90-DC39-4CD3-8818-7916D482EC7D}">
      <dsp:nvSpPr>
        <dsp:cNvPr id="0" name=""/>
        <dsp:cNvSpPr/>
      </dsp:nvSpPr>
      <dsp:spPr>
        <a:xfrm>
          <a:off x="1670581" y="1800372"/>
          <a:ext cx="1420312" cy="568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500" kern="1200" noProof="0" dirty="0"/>
            <a:t>Eficacia</a:t>
          </a:r>
        </a:p>
      </dsp:txBody>
      <dsp:txXfrm>
        <a:off x="1670581" y="1800372"/>
        <a:ext cx="1420312" cy="568125"/>
      </dsp:txXfrm>
    </dsp:sp>
    <dsp:sp modelId="{C7AE699B-DEDF-4849-9BAB-0F114C233F0B}">
      <dsp:nvSpPr>
        <dsp:cNvPr id="0" name=""/>
        <dsp:cNvSpPr/>
      </dsp:nvSpPr>
      <dsp:spPr>
        <a:xfrm>
          <a:off x="3616409" y="664122"/>
          <a:ext cx="866390" cy="866390"/>
        </a:xfrm>
        <a:prstGeom prst="round2Diag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36CDB1-E6B7-4446-86C3-A02F282DC83D}">
      <dsp:nvSpPr>
        <dsp:cNvPr id="0" name=""/>
        <dsp:cNvSpPr/>
      </dsp:nvSpPr>
      <dsp:spPr>
        <a:xfrm>
          <a:off x="3801050" y="848763"/>
          <a:ext cx="497109" cy="4971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2F607-B48B-4485-97AF-932883E3EE3A}">
      <dsp:nvSpPr>
        <dsp:cNvPr id="0" name=""/>
        <dsp:cNvSpPr/>
      </dsp:nvSpPr>
      <dsp:spPr>
        <a:xfrm>
          <a:off x="3339448" y="1800372"/>
          <a:ext cx="1420312" cy="568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500" kern="1200" noProof="0" dirty="0"/>
            <a:t>AGILIDAD / Flexibilidad </a:t>
          </a:r>
        </a:p>
      </dsp:txBody>
      <dsp:txXfrm>
        <a:off x="3339448" y="1800372"/>
        <a:ext cx="1420312" cy="568125"/>
      </dsp:txXfrm>
    </dsp:sp>
    <dsp:sp modelId="{918BDDA9-BE5F-44FC-B2FA-FFDD7042DFBB}">
      <dsp:nvSpPr>
        <dsp:cNvPr id="0" name=""/>
        <dsp:cNvSpPr/>
      </dsp:nvSpPr>
      <dsp:spPr>
        <a:xfrm>
          <a:off x="5285276" y="664122"/>
          <a:ext cx="866390" cy="866390"/>
        </a:xfrm>
        <a:prstGeom prst="round2Diag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5EC390-4C8C-4BF3-B543-47520E54DE49}">
      <dsp:nvSpPr>
        <dsp:cNvPr id="0" name=""/>
        <dsp:cNvSpPr/>
      </dsp:nvSpPr>
      <dsp:spPr>
        <a:xfrm>
          <a:off x="5469917" y="848763"/>
          <a:ext cx="497109" cy="49710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52043A-21E8-4E43-A13D-3A815FE3342A}">
      <dsp:nvSpPr>
        <dsp:cNvPr id="0" name=""/>
        <dsp:cNvSpPr/>
      </dsp:nvSpPr>
      <dsp:spPr>
        <a:xfrm>
          <a:off x="5008316" y="1800372"/>
          <a:ext cx="1420312" cy="568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500" kern="1200" noProof="0" dirty="0"/>
            <a:t>Satisfacción</a:t>
          </a:r>
        </a:p>
      </dsp:txBody>
      <dsp:txXfrm>
        <a:off x="5008316" y="1800372"/>
        <a:ext cx="1420312" cy="5681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504349-D895-4762-975A-69454000B659}">
      <dsp:nvSpPr>
        <dsp:cNvPr id="0" name=""/>
        <dsp:cNvSpPr/>
      </dsp:nvSpPr>
      <dsp:spPr>
        <a:xfrm>
          <a:off x="253745" y="367597"/>
          <a:ext cx="792404" cy="792404"/>
        </a:xfrm>
        <a:prstGeom prst="round2Diag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9C2D5-E0AF-44C4-AA43-03D98BC88726}">
      <dsp:nvSpPr>
        <dsp:cNvPr id="0" name=""/>
        <dsp:cNvSpPr/>
      </dsp:nvSpPr>
      <dsp:spPr>
        <a:xfrm>
          <a:off x="422618" y="536470"/>
          <a:ext cx="454658" cy="45465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79C661-DE23-4F1C-833B-E90DAE3B3E08}">
      <dsp:nvSpPr>
        <dsp:cNvPr id="0" name=""/>
        <dsp:cNvSpPr/>
      </dsp:nvSpPr>
      <dsp:spPr>
        <a:xfrm>
          <a:off x="436" y="1406816"/>
          <a:ext cx="1299023" cy="519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500" kern="1200" noProof="0" dirty="0"/>
            <a:t>Monitoreo</a:t>
          </a:r>
        </a:p>
      </dsp:txBody>
      <dsp:txXfrm>
        <a:off x="436" y="1406816"/>
        <a:ext cx="1299023" cy="519609"/>
      </dsp:txXfrm>
    </dsp:sp>
    <dsp:sp modelId="{67577FE9-4C04-467C-9D18-D4DE87D4DE14}">
      <dsp:nvSpPr>
        <dsp:cNvPr id="0" name=""/>
        <dsp:cNvSpPr/>
      </dsp:nvSpPr>
      <dsp:spPr>
        <a:xfrm>
          <a:off x="2313704" y="367597"/>
          <a:ext cx="792404" cy="792404"/>
        </a:xfrm>
        <a:prstGeom prst="round2Diag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9CBFD4-DC0A-4969-92C4-C7B9686ACE6A}">
      <dsp:nvSpPr>
        <dsp:cNvPr id="0" name=""/>
        <dsp:cNvSpPr/>
      </dsp:nvSpPr>
      <dsp:spPr>
        <a:xfrm>
          <a:off x="2482577" y="536470"/>
          <a:ext cx="454658" cy="45465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C99E90-DC39-4CD3-8818-7916D482EC7D}">
      <dsp:nvSpPr>
        <dsp:cNvPr id="0" name=""/>
        <dsp:cNvSpPr/>
      </dsp:nvSpPr>
      <dsp:spPr>
        <a:xfrm>
          <a:off x="1526788" y="1406816"/>
          <a:ext cx="2366236" cy="519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500" kern="1200" noProof="0" dirty="0"/>
            <a:t>Identificación </a:t>
          </a:r>
          <a:br>
            <a:rPr lang="es-ES" sz="1500" kern="1200" noProof="0" dirty="0"/>
          </a:br>
          <a:r>
            <a:rPr lang="es-ES" sz="1500" kern="1200" noProof="0" dirty="0"/>
            <a:t>de Riesgos</a:t>
          </a:r>
        </a:p>
      </dsp:txBody>
      <dsp:txXfrm>
        <a:off x="1526788" y="1406816"/>
        <a:ext cx="2366236" cy="519609"/>
      </dsp:txXfrm>
    </dsp:sp>
    <dsp:sp modelId="{D5672123-D193-4BFC-873F-32EE1BD3BDDA}">
      <dsp:nvSpPr>
        <dsp:cNvPr id="0" name=""/>
        <dsp:cNvSpPr/>
      </dsp:nvSpPr>
      <dsp:spPr>
        <a:xfrm>
          <a:off x="4528175" y="367597"/>
          <a:ext cx="792404" cy="792404"/>
        </a:xfrm>
        <a:prstGeom prst="round2Diag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86040F-5CBE-4955-B827-1D582E05E1F4}">
      <dsp:nvSpPr>
        <dsp:cNvPr id="0" name=""/>
        <dsp:cNvSpPr/>
      </dsp:nvSpPr>
      <dsp:spPr>
        <a:xfrm>
          <a:off x="4697048" y="536470"/>
          <a:ext cx="454658" cy="45465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398D75-4404-4325-91E2-73B8EFF40337}">
      <dsp:nvSpPr>
        <dsp:cNvPr id="0" name=""/>
        <dsp:cNvSpPr/>
      </dsp:nvSpPr>
      <dsp:spPr>
        <a:xfrm>
          <a:off x="4120353" y="1406816"/>
          <a:ext cx="1608048" cy="519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500" i="1" kern="1200" noProof="0" dirty="0"/>
            <a:t>Actualización Tecnológica</a:t>
          </a:r>
        </a:p>
      </dsp:txBody>
      <dsp:txXfrm>
        <a:off x="4120353" y="1406816"/>
        <a:ext cx="1608048" cy="5196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504349-D895-4762-975A-69454000B659}">
      <dsp:nvSpPr>
        <dsp:cNvPr id="0" name=""/>
        <dsp:cNvSpPr/>
      </dsp:nvSpPr>
      <dsp:spPr>
        <a:xfrm>
          <a:off x="286963" y="269511"/>
          <a:ext cx="892125" cy="892125"/>
        </a:xfrm>
        <a:prstGeom prst="round2DiagRect">
          <a:avLst/>
        </a:prstGeom>
        <a:solidFill>
          <a:schemeClr val="accent6">
            <a:alpha val="40000"/>
            <a:tint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9C2D5-E0AF-44C4-AA43-03D98BC88726}">
      <dsp:nvSpPr>
        <dsp:cNvPr id="0" name=""/>
        <dsp:cNvSpPr/>
      </dsp:nvSpPr>
      <dsp:spPr>
        <a:xfrm>
          <a:off x="477088" y="459636"/>
          <a:ext cx="511875" cy="51187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79C661-DE23-4F1C-833B-E90DAE3B3E08}">
      <dsp:nvSpPr>
        <dsp:cNvPr id="0" name=""/>
        <dsp:cNvSpPr/>
      </dsp:nvSpPr>
      <dsp:spPr>
        <a:xfrm>
          <a:off x="1776" y="1439512"/>
          <a:ext cx="1462500" cy="58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500" kern="1200" noProof="0" dirty="0"/>
            <a:t>Vinculación</a:t>
          </a:r>
        </a:p>
      </dsp:txBody>
      <dsp:txXfrm>
        <a:off x="1776" y="1439512"/>
        <a:ext cx="1462500" cy="585000"/>
      </dsp:txXfrm>
    </dsp:sp>
    <dsp:sp modelId="{67577FE9-4C04-467C-9D18-D4DE87D4DE14}">
      <dsp:nvSpPr>
        <dsp:cNvPr id="0" name=""/>
        <dsp:cNvSpPr/>
      </dsp:nvSpPr>
      <dsp:spPr>
        <a:xfrm>
          <a:off x="2005401" y="269511"/>
          <a:ext cx="892125" cy="892125"/>
        </a:xfrm>
        <a:prstGeom prst="round2DiagRect">
          <a:avLst/>
        </a:prstGeom>
        <a:solidFill>
          <a:schemeClr val="accent6">
            <a:alpha val="40000"/>
            <a:tint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9CBFD4-DC0A-4969-92C4-C7B9686ACE6A}">
      <dsp:nvSpPr>
        <dsp:cNvPr id="0" name=""/>
        <dsp:cNvSpPr/>
      </dsp:nvSpPr>
      <dsp:spPr>
        <a:xfrm>
          <a:off x="2195526" y="459636"/>
          <a:ext cx="511875" cy="51187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C99E90-DC39-4CD3-8818-7916D482EC7D}">
      <dsp:nvSpPr>
        <dsp:cNvPr id="0" name=""/>
        <dsp:cNvSpPr/>
      </dsp:nvSpPr>
      <dsp:spPr>
        <a:xfrm>
          <a:off x="1720213" y="1439512"/>
          <a:ext cx="1462500" cy="58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500" kern="1200" noProof="0" dirty="0"/>
            <a:t>cumplimiento</a:t>
          </a:r>
        </a:p>
      </dsp:txBody>
      <dsp:txXfrm>
        <a:off x="1720213" y="1439512"/>
        <a:ext cx="1462500" cy="585000"/>
      </dsp:txXfrm>
    </dsp:sp>
    <dsp:sp modelId="{C7AE699B-DEDF-4849-9BAB-0F114C233F0B}">
      <dsp:nvSpPr>
        <dsp:cNvPr id="0" name=""/>
        <dsp:cNvSpPr/>
      </dsp:nvSpPr>
      <dsp:spPr>
        <a:xfrm>
          <a:off x="3723839" y="269511"/>
          <a:ext cx="892125" cy="892125"/>
        </a:xfrm>
        <a:prstGeom prst="round2DiagRect">
          <a:avLst/>
        </a:prstGeom>
        <a:solidFill>
          <a:schemeClr val="accent6">
            <a:alpha val="40000"/>
            <a:tint val="4000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36CDB1-E6B7-4446-86C3-A02F282DC83D}">
      <dsp:nvSpPr>
        <dsp:cNvPr id="0" name=""/>
        <dsp:cNvSpPr/>
      </dsp:nvSpPr>
      <dsp:spPr>
        <a:xfrm>
          <a:off x="3913964" y="459636"/>
          <a:ext cx="511875" cy="51187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2F607-B48B-4485-97AF-932883E3EE3A}">
      <dsp:nvSpPr>
        <dsp:cNvPr id="0" name=""/>
        <dsp:cNvSpPr/>
      </dsp:nvSpPr>
      <dsp:spPr>
        <a:xfrm>
          <a:off x="3438651" y="1439512"/>
          <a:ext cx="1462500" cy="58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500" kern="1200" noProof="0" dirty="0"/>
            <a:t>Proyectos CETI</a:t>
          </a:r>
        </a:p>
      </dsp:txBody>
      <dsp:txXfrm>
        <a:off x="3438651" y="1439512"/>
        <a:ext cx="1462500" cy="585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504349-D895-4762-975A-69454000B659}">
      <dsp:nvSpPr>
        <dsp:cNvPr id="0" name=""/>
        <dsp:cNvSpPr/>
      </dsp:nvSpPr>
      <dsp:spPr>
        <a:xfrm>
          <a:off x="730684" y="0"/>
          <a:ext cx="1784250" cy="1784250"/>
        </a:xfrm>
        <a:prstGeom prst="round2Diag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9C2D5-E0AF-44C4-AA43-03D98BC88726}">
      <dsp:nvSpPr>
        <dsp:cNvPr id="0" name=""/>
        <dsp:cNvSpPr/>
      </dsp:nvSpPr>
      <dsp:spPr>
        <a:xfrm>
          <a:off x="1162647" y="364095"/>
          <a:ext cx="1023750" cy="10237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79C661-DE23-4F1C-833B-E90DAE3B3E08}">
      <dsp:nvSpPr>
        <dsp:cNvPr id="0" name=""/>
        <dsp:cNvSpPr/>
      </dsp:nvSpPr>
      <dsp:spPr>
        <a:xfrm>
          <a:off x="285892" y="2348722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1555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3500" kern="1200" noProof="0" dirty="0">
              <a:solidFill>
                <a:schemeClr val="accent2"/>
              </a:solidFill>
            </a:rPr>
            <a:t>Servicios</a:t>
          </a:r>
        </a:p>
      </dsp:txBody>
      <dsp:txXfrm>
        <a:off x="285892" y="2348722"/>
        <a:ext cx="2925000" cy="720000"/>
      </dsp:txXfrm>
    </dsp:sp>
    <dsp:sp modelId="{67577FE9-4C04-467C-9D18-D4DE87D4DE14}">
      <dsp:nvSpPr>
        <dsp:cNvPr id="0" name=""/>
        <dsp:cNvSpPr/>
      </dsp:nvSpPr>
      <dsp:spPr>
        <a:xfrm>
          <a:off x="4851605" y="0"/>
          <a:ext cx="1784250" cy="1784250"/>
        </a:xfrm>
        <a:prstGeom prst="round2Diag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9CBFD4-DC0A-4969-92C4-C7B9686ACE6A}">
      <dsp:nvSpPr>
        <dsp:cNvPr id="0" name=""/>
        <dsp:cNvSpPr/>
      </dsp:nvSpPr>
      <dsp:spPr>
        <a:xfrm>
          <a:off x="5155736" y="364095"/>
          <a:ext cx="1023750" cy="10237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C99E90-DC39-4CD3-8818-7916D482EC7D}">
      <dsp:nvSpPr>
        <dsp:cNvPr id="0" name=""/>
        <dsp:cNvSpPr/>
      </dsp:nvSpPr>
      <dsp:spPr>
        <a:xfrm>
          <a:off x="4173451" y="2343610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1555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3500" kern="1200" noProof="0" dirty="0">
              <a:solidFill>
                <a:srgbClr val="FFC000"/>
              </a:solidFill>
            </a:rPr>
            <a:t>PROYECTOS</a:t>
          </a:r>
        </a:p>
      </dsp:txBody>
      <dsp:txXfrm>
        <a:off x="4173451" y="2343610"/>
        <a:ext cx="2925000" cy="720000"/>
      </dsp:txXfrm>
    </dsp:sp>
    <dsp:sp modelId="{C7AE699B-DEDF-4849-9BAB-0F114C233F0B}">
      <dsp:nvSpPr>
        <dsp:cNvPr id="0" name=""/>
        <dsp:cNvSpPr/>
      </dsp:nvSpPr>
      <dsp:spPr>
        <a:xfrm>
          <a:off x="9078207" y="6777"/>
          <a:ext cx="1784250" cy="1784250"/>
        </a:xfrm>
        <a:prstGeom prst="round2Diag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 w="793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36CDB1-E6B7-4446-86C3-A02F282DC83D}">
      <dsp:nvSpPr>
        <dsp:cNvPr id="0" name=""/>
        <dsp:cNvSpPr/>
      </dsp:nvSpPr>
      <dsp:spPr>
        <a:xfrm>
          <a:off x="9497913" y="364095"/>
          <a:ext cx="1023750" cy="10237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2F607-B48B-4485-97AF-932883E3EE3A}">
      <dsp:nvSpPr>
        <dsp:cNvPr id="0" name=""/>
        <dsp:cNvSpPr/>
      </dsp:nvSpPr>
      <dsp:spPr>
        <a:xfrm>
          <a:off x="8434357" y="2353556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1555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3500" kern="1200" noProof="0" dirty="0">
              <a:solidFill>
                <a:srgbClr val="00B050"/>
              </a:solidFill>
            </a:rPr>
            <a:t>Plataforma</a:t>
          </a:r>
        </a:p>
      </dsp:txBody>
      <dsp:txXfrm>
        <a:off x="8434357" y="2353556"/>
        <a:ext cx="2925000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CB560E-184C-4063-836F-C61D6E894E9D}">
      <dsp:nvSpPr>
        <dsp:cNvPr id="0" name=""/>
        <dsp:cNvSpPr/>
      </dsp:nvSpPr>
      <dsp:spPr>
        <a:xfrm>
          <a:off x="5185" y="829062"/>
          <a:ext cx="3922820" cy="4615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551D64-0FF7-42E1-A329-40D5706C12BE}">
      <dsp:nvSpPr>
        <dsp:cNvPr id="0" name=""/>
        <dsp:cNvSpPr/>
      </dsp:nvSpPr>
      <dsp:spPr>
        <a:xfrm>
          <a:off x="5185" y="1002386"/>
          <a:ext cx="288184" cy="2881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FE27B9-DE06-4BD6-99CB-3AED0867DEC2}">
      <dsp:nvSpPr>
        <dsp:cNvPr id="0" name=""/>
        <dsp:cNvSpPr/>
      </dsp:nvSpPr>
      <dsp:spPr>
        <a:xfrm>
          <a:off x="5185" y="0"/>
          <a:ext cx="3922820" cy="82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endParaRPr lang="es-CR" sz="1600" kern="1200" dirty="0"/>
        </a:p>
      </dsp:txBody>
      <dsp:txXfrm>
        <a:off x="5185" y="0"/>
        <a:ext cx="3922820" cy="829062"/>
      </dsp:txXfrm>
    </dsp:sp>
    <dsp:sp modelId="{9A2A4859-9BEC-44A5-B002-D03F7722C049}">
      <dsp:nvSpPr>
        <dsp:cNvPr id="0" name=""/>
        <dsp:cNvSpPr/>
      </dsp:nvSpPr>
      <dsp:spPr>
        <a:xfrm>
          <a:off x="5185" y="1744981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D22E5A-A288-49C6-93F8-D93B9529BC43}">
      <dsp:nvSpPr>
        <dsp:cNvPr id="0" name=""/>
        <dsp:cNvSpPr/>
      </dsp:nvSpPr>
      <dsp:spPr>
        <a:xfrm>
          <a:off x="279782" y="1553175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Mejora en el IGI 2018 – puesto 44 al 8. Tecnología 75 a 93,8.</a:t>
          </a:r>
        </a:p>
      </dsp:txBody>
      <dsp:txXfrm>
        <a:off x="279782" y="1553175"/>
        <a:ext cx="3648222" cy="671742"/>
      </dsp:txXfrm>
    </dsp:sp>
    <dsp:sp modelId="{B3273DBB-D1BE-4781-90C7-80AE0A50071E}">
      <dsp:nvSpPr>
        <dsp:cNvPr id="0" name=""/>
        <dsp:cNvSpPr/>
      </dsp:nvSpPr>
      <dsp:spPr>
        <a:xfrm>
          <a:off x="5185" y="2700106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C0CBD-BF14-4217-B3D8-A6A315D3F519}">
      <dsp:nvSpPr>
        <dsp:cNvPr id="0" name=""/>
        <dsp:cNvSpPr/>
      </dsp:nvSpPr>
      <dsp:spPr>
        <a:xfrm>
          <a:off x="279782" y="2508191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 err="1"/>
            <a:t>Eduroam</a:t>
          </a:r>
          <a:r>
            <a:rPr lang="es-CR" sz="1600" kern="1200" dirty="0"/>
            <a:t> – Espacios Públicos Conectados (CONARE - FONATEL).</a:t>
          </a:r>
        </a:p>
      </dsp:txBody>
      <dsp:txXfrm>
        <a:off x="279782" y="2508191"/>
        <a:ext cx="3648222" cy="671742"/>
      </dsp:txXfrm>
    </dsp:sp>
    <dsp:sp modelId="{E1BF86CF-60A7-4D02-863A-7A82DBE6DB34}">
      <dsp:nvSpPr>
        <dsp:cNvPr id="0" name=""/>
        <dsp:cNvSpPr/>
      </dsp:nvSpPr>
      <dsp:spPr>
        <a:xfrm>
          <a:off x="5185" y="3640775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ECB5B2-F136-4B2D-9680-BB77DF65895F}">
      <dsp:nvSpPr>
        <dsp:cNvPr id="0" name=""/>
        <dsp:cNvSpPr/>
      </dsp:nvSpPr>
      <dsp:spPr>
        <a:xfrm>
          <a:off x="279782" y="3496976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Mejora en el índice de transparencia de sitios web. Posición 6/254 – Nota 91.36%</a:t>
          </a:r>
        </a:p>
      </dsp:txBody>
      <dsp:txXfrm>
        <a:off x="279782" y="3496976"/>
        <a:ext cx="3648222" cy="671742"/>
      </dsp:txXfrm>
    </dsp:sp>
    <dsp:sp modelId="{A987F0A3-7BA0-46CA-BA2E-D2711C2391A3}">
      <dsp:nvSpPr>
        <dsp:cNvPr id="0" name=""/>
        <dsp:cNvSpPr/>
      </dsp:nvSpPr>
      <dsp:spPr>
        <a:xfrm>
          <a:off x="4124146" y="829062"/>
          <a:ext cx="3922820" cy="46150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4EFE8F-9CF7-4144-8C64-3C8433B2C3FC}">
      <dsp:nvSpPr>
        <dsp:cNvPr id="0" name=""/>
        <dsp:cNvSpPr/>
      </dsp:nvSpPr>
      <dsp:spPr>
        <a:xfrm>
          <a:off x="4124146" y="1002386"/>
          <a:ext cx="288184" cy="2881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264F9C-D030-4E0D-A881-57F6CAE7DA97}">
      <dsp:nvSpPr>
        <dsp:cNvPr id="0" name=""/>
        <dsp:cNvSpPr/>
      </dsp:nvSpPr>
      <dsp:spPr>
        <a:xfrm>
          <a:off x="4124146" y="0"/>
          <a:ext cx="3922820" cy="82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endParaRPr lang="es-CR" sz="1600" kern="1200" dirty="0"/>
        </a:p>
      </dsp:txBody>
      <dsp:txXfrm>
        <a:off x="4124146" y="0"/>
        <a:ext cx="3922820" cy="829062"/>
      </dsp:txXfrm>
    </dsp:sp>
    <dsp:sp modelId="{B50EA6EE-D41C-4605-B92E-878C901D6448}">
      <dsp:nvSpPr>
        <dsp:cNvPr id="0" name=""/>
        <dsp:cNvSpPr/>
      </dsp:nvSpPr>
      <dsp:spPr>
        <a:xfrm>
          <a:off x="4124146" y="1674136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E2C56E-0BDB-4E09-8B4A-9CA9D2868946}">
      <dsp:nvSpPr>
        <dsp:cNvPr id="0" name=""/>
        <dsp:cNvSpPr/>
      </dsp:nvSpPr>
      <dsp:spPr>
        <a:xfrm>
          <a:off x="4398744" y="1482353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Cumplimiento </a:t>
          </a:r>
          <a:r>
            <a:rPr lang="es-CR" sz="1600" kern="1200" dirty="0">
              <a:solidFill>
                <a:schemeClr val="tx1"/>
              </a:solidFill>
            </a:rPr>
            <a:t>de 39 recomendaciones </a:t>
          </a:r>
          <a:r>
            <a:rPr lang="es-CR" sz="1600" kern="1200" dirty="0"/>
            <a:t>de auditorias internas y externas.</a:t>
          </a:r>
        </a:p>
      </dsp:txBody>
      <dsp:txXfrm>
        <a:off x="4398744" y="1482353"/>
        <a:ext cx="3648222" cy="671742"/>
      </dsp:txXfrm>
    </dsp:sp>
    <dsp:sp modelId="{AACBC583-BAFA-47E2-A8B0-EEB8018AC0A8}">
      <dsp:nvSpPr>
        <dsp:cNvPr id="0" name=""/>
        <dsp:cNvSpPr/>
      </dsp:nvSpPr>
      <dsp:spPr>
        <a:xfrm>
          <a:off x="4124146" y="2625710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136EF2-2E68-42CD-94B2-18C97DCC1415}">
      <dsp:nvSpPr>
        <dsp:cNvPr id="0" name=""/>
        <dsp:cNvSpPr/>
      </dsp:nvSpPr>
      <dsp:spPr>
        <a:xfrm>
          <a:off x="4398744" y="2433950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Política de Calidad y Plan de Acción - SIGEI.</a:t>
          </a:r>
        </a:p>
      </dsp:txBody>
      <dsp:txXfrm>
        <a:off x="4398744" y="2433950"/>
        <a:ext cx="3648222" cy="671742"/>
      </dsp:txXfrm>
    </dsp:sp>
    <dsp:sp modelId="{EDA288A9-ADC0-48AE-AAFB-456E5394B9A7}">
      <dsp:nvSpPr>
        <dsp:cNvPr id="0" name=""/>
        <dsp:cNvSpPr/>
      </dsp:nvSpPr>
      <dsp:spPr>
        <a:xfrm>
          <a:off x="4124146" y="3407386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247018-4FCE-4B37-B7AC-E0DFF15791A4}">
      <dsp:nvSpPr>
        <dsp:cNvPr id="0" name=""/>
        <dsp:cNvSpPr/>
      </dsp:nvSpPr>
      <dsp:spPr>
        <a:xfrm>
          <a:off x="4398744" y="3215630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Unificación del equipo gestor de Clima Laboral.</a:t>
          </a:r>
        </a:p>
      </dsp:txBody>
      <dsp:txXfrm>
        <a:off x="4398744" y="3215630"/>
        <a:ext cx="3648222" cy="671742"/>
      </dsp:txXfrm>
    </dsp:sp>
    <dsp:sp modelId="{C53E5120-99AD-4F5D-BC47-1629DBAE28C4}">
      <dsp:nvSpPr>
        <dsp:cNvPr id="0" name=""/>
        <dsp:cNvSpPr/>
      </dsp:nvSpPr>
      <dsp:spPr>
        <a:xfrm>
          <a:off x="4124146" y="4199056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3E5C3E-5F24-473E-83B0-441813139C9A}">
      <dsp:nvSpPr>
        <dsp:cNvPr id="0" name=""/>
        <dsp:cNvSpPr/>
      </dsp:nvSpPr>
      <dsp:spPr>
        <a:xfrm>
          <a:off x="4398744" y="4007318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51 procedimientos o instructivos actualizados o aprobados.</a:t>
          </a:r>
        </a:p>
      </dsp:txBody>
      <dsp:txXfrm>
        <a:off x="4398744" y="4007318"/>
        <a:ext cx="3648222" cy="671742"/>
      </dsp:txXfrm>
    </dsp:sp>
    <dsp:sp modelId="{F061A44F-FE21-4293-949F-748647FC3943}">
      <dsp:nvSpPr>
        <dsp:cNvPr id="0" name=""/>
        <dsp:cNvSpPr/>
      </dsp:nvSpPr>
      <dsp:spPr>
        <a:xfrm>
          <a:off x="8243108" y="829062"/>
          <a:ext cx="3922820" cy="46150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A81078-E7D0-486A-9CAC-76CEB4D99AA1}">
      <dsp:nvSpPr>
        <dsp:cNvPr id="0" name=""/>
        <dsp:cNvSpPr/>
      </dsp:nvSpPr>
      <dsp:spPr>
        <a:xfrm>
          <a:off x="8243108" y="1002386"/>
          <a:ext cx="288184" cy="2881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B24586-BCC9-4202-8CB4-93F27232EB17}">
      <dsp:nvSpPr>
        <dsp:cNvPr id="0" name=""/>
        <dsp:cNvSpPr/>
      </dsp:nvSpPr>
      <dsp:spPr>
        <a:xfrm>
          <a:off x="8243108" y="0"/>
          <a:ext cx="3922820" cy="82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endParaRPr lang="es-CR" sz="1600" kern="1200" dirty="0"/>
        </a:p>
      </dsp:txBody>
      <dsp:txXfrm>
        <a:off x="8243108" y="0"/>
        <a:ext cx="3922820" cy="829062"/>
      </dsp:txXfrm>
    </dsp:sp>
    <dsp:sp modelId="{1B67F58A-6AA2-4B5E-B8A1-FE099237D002}">
      <dsp:nvSpPr>
        <dsp:cNvPr id="0" name=""/>
        <dsp:cNvSpPr/>
      </dsp:nvSpPr>
      <dsp:spPr>
        <a:xfrm>
          <a:off x="8263994" y="1674136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C769C0-2FEC-4D75-988A-26507C3EBA61}">
      <dsp:nvSpPr>
        <dsp:cNvPr id="0" name=""/>
        <dsp:cNvSpPr/>
      </dsp:nvSpPr>
      <dsp:spPr>
        <a:xfrm>
          <a:off x="8538591" y="1482353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b="1" kern="1200" dirty="0"/>
            <a:t>Docencia</a:t>
          </a:r>
          <a:r>
            <a:rPr lang="es-CR" sz="1600" kern="1200" dirty="0"/>
            <a:t>: Evaluación Docente, Nodos de TI en las Facultades.</a:t>
          </a:r>
        </a:p>
      </dsp:txBody>
      <dsp:txXfrm>
        <a:off x="8538591" y="1482353"/>
        <a:ext cx="3648222" cy="671742"/>
      </dsp:txXfrm>
    </dsp:sp>
    <dsp:sp modelId="{9E195F1B-BAC1-40DC-81BA-91C028290D5B}">
      <dsp:nvSpPr>
        <dsp:cNvPr id="0" name=""/>
        <dsp:cNvSpPr/>
      </dsp:nvSpPr>
      <dsp:spPr>
        <a:xfrm>
          <a:off x="8263994" y="2345878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050994-2253-46A2-B665-2EE66F0DA2A4}">
      <dsp:nvSpPr>
        <dsp:cNvPr id="0" name=""/>
        <dsp:cNvSpPr/>
      </dsp:nvSpPr>
      <dsp:spPr>
        <a:xfrm>
          <a:off x="8538591" y="2154096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b="1" kern="1200" dirty="0"/>
            <a:t>Extensión</a:t>
          </a:r>
          <a:r>
            <a:rPr lang="es-CR" sz="1600" kern="1200" dirty="0"/>
            <a:t>: Comunicación, Articulación con informáticos.</a:t>
          </a:r>
        </a:p>
      </dsp:txBody>
      <dsp:txXfrm>
        <a:off x="8538591" y="2154096"/>
        <a:ext cx="3648222" cy="671742"/>
      </dsp:txXfrm>
    </dsp:sp>
    <dsp:sp modelId="{2EC74F33-2FF2-41C3-9C75-4A8172D9EEBE}">
      <dsp:nvSpPr>
        <dsp:cNvPr id="0" name=""/>
        <dsp:cNvSpPr/>
      </dsp:nvSpPr>
      <dsp:spPr>
        <a:xfrm>
          <a:off x="8263994" y="3159311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B1250D-AA86-4C7D-8515-9543A4B974F9}">
      <dsp:nvSpPr>
        <dsp:cNvPr id="0" name=""/>
        <dsp:cNvSpPr/>
      </dsp:nvSpPr>
      <dsp:spPr>
        <a:xfrm>
          <a:off x="8538591" y="2967475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b="1" kern="1200" dirty="0"/>
            <a:t>Vida Estudiantil</a:t>
          </a:r>
          <a:r>
            <a:rPr lang="es-CR" sz="1600" kern="1200" dirty="0"/>
            <a:t>: SIIBEUNE, Valoración y otorgamiento de ayudas a estudiantes.</a:t>
          </a:r>
        </a:p>
      </dsp:txBody>
      <dsp:txXfrm>
        <a:off x="8538591" y="2967475"/>
        <a:ext cx="3648222" cy="671742"/>
      </dsp:txXfrm>
    </dsp:sp>
    <dsp:sp modelId="{AA7CF303-DFB9-4A9F-B0B8-5806B5D2306C}">
      <dsp:nvSpPr>
        <dsp:cNvPr id="0" name=""/>
        <dsp:cNvSpPr/>
      </dsp:nvSpPr>
      <dsp:spPr>
        <a:xfrm>
          <a:off x="8243108" y="3912020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75247-5D89-4D6A-B800-14C7996C73B0}">
      <dsp:nvSpPr>
        <dsp:cNvPr id="0" name=""/>
        <dsp:cNvSpPr/>
      </dsp:nvSpPr>
      <dsp:spPr>
        <a:xfrm>
          <a:off x="8502004" y="3720149"/>
          <a:ext cx="3689995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b="1" kern="1200" dirty="0"/>
            <a:t>Investigación</a:t>
          </a:r>
          <a:r>
            <a:rPr lang="es-CR" sz="1600" kern="1200" dirty="0"/>
            <a:t>: Repositorio de revistas – apoyo a ciencia abierta.</a:t>
          </a:r>
          <a:endParaRPr lang="es-CR" sz="1600" kern="1200" dirty="0">
            <a:solidFill>
              <a:srgbClr val="FF0000"/>
            </a:solidFill>
          </a:endParaRPr>
        </a:p>
      </dsp:txBody>
      <dsp:txXfrm>
        <a:off x="8502004" y="3720149"/>
        <a:ext cx="3689995" cy="671742"/>
      </dsp:txXfrm>
    </dsp:sp>
    <dsp:sp modelId="{DF11E587-1B9F-4F20-AC8C-39E033F5AE09}">
      <dsp:nvSpPr>
        <dsp:cNvPr id="0" name=""/>
        <dsp:cNvSpPr/>
      </dsp:nvSpPr>
      <dsp:spPr>
        <a:xfrm>
          <a:off x="8263994" y="4533158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D89CFF-5EF2-45F3-9C60-4074B124A56D}">
      <dsp:nvSpPr>
        <dsp:cNvPr id="0" name=""/>
        <dsp:cNvSpPr/>
      </dsp:nvSpPr>
      <dsp:spPr>
        <a:xfrm>
          <a:off x="8538591" y="4351432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b="1" kern="1200" dirty="0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latin typeface="Century Gothic" panose="020B0502020202020204"/>
              <a:ea typeface="+mn-ea"/>
              <a:cs typeface="+mn-cs"/>
            </a:rPr>
            <a:t>Administración</a:t>
          </a:r>
          <a:r>
            <a:rPr lang="es-CR" sz="1600" kern="1200" dirty="0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latin typeface="Century Gothic" panose="020B0502020202020204"/>
              <a:ea typeface="+mn-ea"/>
              <a:cs typeface="+mn-cs"/>
            </a:rPr>
            <a:t>: SIGESA</a:t>
          </a:r>
          <a:endParaRPr lang="es-CR" sz="1600" kern="1200" dirty="0">
            <a:solidFill>
              <a:srgbClr val="FF0000"/>
            </a:solidFill>
          </a:endParaRPr>
        </a:p>
      </dsp:txBody>
      <dsp:txXfrm>
        <a:off x="8538591" y="4351432"/>
        <a:ext cx="3648222" cy="671742"/>
      </dsp:txXfrm>
    </dsp:sp>
    <dsp:sp modelId="{51CFC198-1786-4550-A39B-2BD4F8982FB7}">
      <dsp:nvSpPr>
        <dsp:cNvPr id="0" name=""/>
        <dsp:cNvSpPr/>
      </dsp:nvSpPr>
      <dsp:spPr>
        <a:xfrm>
          <a:off x="8263994" y="5154130"/>
          <a:ext cx="288177" cy="288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19EB62-E7B8-4103-991F-07618709CA72}">
      <dsp:nvSpPr>
        <dsp:cNvPr id="0" name=""/>
        <dsp:cNvSpPr/>
      </dsp:nvSpPr>
      <dsp:spPr>
        <a:xfrm>
          <a:off x="8495031" y="4933962"/>
          <a:ext cx="3648222" cy="67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b="1" kern="1200" dirty="0">
              <a:solidFill>
                <a:schemeClr val="tx1"/>
              </a:solidFill>
            </a:rPr>
            <a:t>Rectoría Adjunta</a:t>
          </a:r>
          <a:r>
            <a:rPr lang="es-CR" sz="1600" kern="1200" dirty="0">
              <a:solidFill>
                <a:schemeClr val="tx1"/>
              </a:solidFill>
            </a:rPr>
            <a:t>: Modelo </a:t>
          </a:r>
          <a:r>
            <a:rPr lang="es-CR" sz="1600" kern="1200" dirty="0"/>
            <a:t>de Arquitectura  de la Información.</a:t>
          </a:r>
          <a:endParaRPr lang="es-CR" sz="1600" kern="1200" dirty="0">
            <a:solidFill>
              <a:srgbClr val="FF0000"/>
            </a:solidFill>
          </a:endParaRPr>
        </a:p>
      </dsp:txBody>
      <dsp:txXfrm>
        <a:off x="8495031" y="4933962"/>
        <a:ext cx="3648222" cy="67174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F0B7F1-C268-4601-9C34-28264AAF3A66}">
      <dsp:nvSpPr>
        <dsp:cNvPr id="0" name=""/>
        <dsp:cNvSpPr/>
      </dsp:nvSpPr>
      <dsp:spPr>
        <a:xfrm>
          <a:off x="1581" y="1092812"/>
          <a:ext cx="1987210" cy="106272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rtlCol="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noProof="0"/>
            <a:t>Planificación</a:t>
          </a:r>
          <a:endParaRPr lang="es-ES" sz="1800" kern="1200" noProof="0" dirty="0"/>
        </a:p>
      </dsp:txBody>
      <dsp:txXfrm>
        <a:off x="1581" y="1092812"/>
        <a:ext cx="1987210" cy="708482"/>
      </dsp:txXfrm>
    </dsp:sp>
    <dsp:sp modelId="{E4848362-2AA3-4751-BBDB-7349741D31C9}">
      <dsp:nvSpPr>
        <dsp:cNvPr id="0" name=""/>
        <dsp:cNvSpPr/>
      </dsp:nvSpPr>
      <dsp:spPr>
        <a:xfrm>
          <a:off x="408600" y="1801294"/>
          <a:ext cx="1987210" cy="2922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rtlCol="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noProof="0"/>
            <a:t>Avales para compras.</a:t>
          </a:r>
          <a:endParaRPr lang="es-ES" sz="1800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noProof="0" dirty="0"/>
            <a:t>Proyectos de ultima hora.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b="0" i="0" u="none" kern="1200" dirty="0"/>
            <a:t>Alcance indefinido en módulos.</a:t>
          </a:r>
          <a:r>
            <a:rPr lang="es-MX" sz="1800" b="0" i="0" kern="1200" dirty="0"/>
            <a:t>​</a:t>
          </a:r>
          <a:endParaRPr lang="es-ES" sz="1800" kern="1200" noProof="0" dirty="0"/>
        </a:p>
      </dsp:txBody>
      <dsp:txXfrm>
        <a:off x="466803" y="1859497"/>
        <a:ext cx="1870804" cy="2805669"/>
      </dsp:txXfrm>
    </dsp:sp>
    <dsp:sp modelId="{67CA02D8-6196-437F-8F5D-7FD29DE27EA4}">
      <dsp:nvSpPr>
        <dsp:cNvPr id="0" name=""/>
        <dsp:cNvSpPr/>
      </dsp:nvSpPr>
      <dsp:spPr>
        <a:xfrm>
          <a:off x="2290046" y="1199674"/>
          <a:ext cx="638658" cy="4947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 noProof="0"/>
        </a:p>
      </dsp:txBody>
      <dsp:txXfrm>
        <a:off x="2290046" y="1298625"/>
        <a:ext cx="490231" cy="296855"/>
      </dsp:txXfrm>
    </dsp:sp>
    <dsp:sp modelId="{6E5744E1-60E3-4596-A293-663CFEDA7E8C}">
      <dsp:nvSpPr>
        <dsp:cNvPr id="0" name=""/>
        <dsp:cNvSpPr/>
      </dsp:nvSpPr>
      <dsp:spPr>
        <a:xfrm>
          <a:off x="3193807" y="1092812"/>
          <a:ext cx="1987210" cy="106272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rtlCol="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noProof="0"/>
            <a:t>Tecnología en la Academia</a:t>
          </a:r>
          <a:endParaRPr lang="es-ES" sz="1800" kern="1200" noProof="0" dirty="0"/>
        </a:p>
      </dsp:txBody>
      <dsp:txXfrm>
        <a:off x="3193807" y="1092812"/>
        <a:ext cx="1987210" cy="708482"/>
      </dsp:txXfrm>
    </dsp:sp>
    <dsp:sp modelId="{43B53ADC-2C36-47A3-A8AE-724065ADC9F8}">
      <dsp:nvSpPr>
        <dsp:cNvPr id="0" name=""/>
        <dsp:cNvSpPr/>
      </dsp:nvSpPr>
      <dsp:spPr>
        <a:xfrm>
          <a:off x="3600826" y="1801294"/>
          <a:ext cx="1987210" cy="2922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rtlCol="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noProof="0" dirty="0"/>
            <a:t>Ausencia de instancia que lidere la apropiación y mediación tecnológica en la academia.</a:t>
          </a:r>
        </a:p>
      </dsp:txBody>
      <dsp:txXfrm>
        <a:off x="3659029" y="1859497"/>
        <a:ext cx="1870804" cy="2805669"/>
      </dsp:txXfrm>
    </dsp:sp>
    <dsp:sp modelId="{9E7F310F-7F0E-4EEA-AA85-1885394FA2D7}">
      <dsp:nvSpPr>
        <dsp:cNvPr id="0" name=""/>
        <dsp:cNvSpPr/>
      </dsp:nvSpPr>
      <dsp:spPr>
        <a:xfrm>
          <a:off x="5482272" y="1199674"/>
          <a:ext cx="638658" cy="4947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40962"/>
            <a:satOff val="-3835"/>
            <a:lumOff val="175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 noProof="0"/>
        </a:p>
      </dsp:txBody>
      <dsp:txXfrm>
        <a:off x="5482272" y="1298625"/>
        <a:ext cx="490231" cy="296855"/>
      </dsp:txXfrm>
    </dsp:sp>
    <dsp:sp modelId="{C5126AF8-2C4B-4145-9707-5530AE374E36}">
      <dsp:nvSpPr>
        <dsp:cNvPr id="0" name=""/>
        <dsp:cNvSpPr/>
      </dsp:nvSpPr>
      <dsp:spPr>
        <a:xfrm>
          <a:off x="6386034" y="1092812"/>
          <a:ext cx="1987210" cy="106272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rtlCol="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noProof="0" dirty="0"/>
            <a:t>Informáticos Externos</a:t>
          </a:r>
        </a:p>
      </dsp:txBody>
      <dsp:txXfrm>
        <a:off x="6386034" y="1092812"/>
        <a:ext cx="1987210" cy="708482"/>
      </dsp:txXfrm>
    </dsp:sp>
    <dsp:sp modelId="{44063F1A-C582-4947-B51B-20AA658B9C4B}">
      <dsp:nvSpPr>
        <dsp:cNvPr id="0" name=""/>
        <dsp:cNvSpPr/>
      </dsp:nvSpPr>
      <dsp:spPr>
        <a:xfrm>
          <a:off x="6793053" y="1801294"/>
          <a:ext cx="1987210" cy="2922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rtlCol="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noProof="0" dirty="0"/>
            <a:t>Seguridad e integridad de la información en riesgo por, personal fuera de DTIC, </a:t>
          </a:r>
          <a:r>
            <a:rPr lang="es-ES" sz="1800" kern="1200" noProof="0"/>
            <a:t>sin controles.</a:t>
          </a:r>
          <a:endParaRPr lang="es-ES" sz="1800" kern="1200" noProof="0" dirty="0"/>
        </a:p>
      </dsp:txBody>
      <dsp:txXfrm>
        <a:off x="6851256" y="1859497"/>
        <a:ext cx="1870804" cy="2805669"/>
      </dsp:txXfrm>
    </dsp:sp>
    <dsp:sp modelId="{6C48C1D5-2315-4995-8020-71B3266C3034}">
      <dsp:nvSpPr>
        <dsp:cNvPr id="0" name=""/>
        <dsp:cNvSpPr/>
      </dsp:nvSpPr>
      <dsp:spPr>
        <a:xfrm>
          <a:off x="8674499" y="1199674"/>
          <a:ext cx="638658" cy="4947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81924"/>
            <a:satOff val="-7671"/>
            <a:lumOff val="349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 noProof="0"/>
        </a:p>
      </dsp:txBody>
      <dsp:txXfrm>
        <a:off x="8674499" y="1298625"/>
        <a:ext cx="490231" cy="296855"/>
      </dsp:txXfrm>
    </dsp:sp>
    <dsp:sp modelId="{252AAF1D-26BF-4A71-9445-CDE0354D25CF}">
      <dsp:nvSpPr>
        <dsp:cNvPr id="0" name=""/>
        <dsp:cNvSpPr/>
      </dsp:nvSpPr>
      <dsp:spPr>
        <a:xfrm>
          <a:off x="9578260" y="1092812"/>
          <a:ext cx="1987210" cy="106272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rtlCol="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noProof="0" dirty="0"/>
            <a:t>Instalaciones</a:t>
          </a:r>
        </a:p>
      </dsp:txBody>
      <dsp:txXfrm>
        <a:off x="9578260" y="1092812"/>
        <a:ext cx="1987210" cy="708482"/>
      </dsp:txXfrm>
    </dsp:sp>
    <dsp:sp modelId="{9BB0D4FE-B350-4664-A7CE-7288FB16542E}">
      <dsp:nvSpPr>
        <dsp:cNvPr id="0" name=""/>
        <dsp:cNvSpPr/>
      </dsp:nvSpPr>
      <dsp:spPr>
        <a:xfrm>
          <a:off x="9985279" y="1801294"/>
          <a:ext cx="1987210" cy="2922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rtlCol="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noProof="0" dirty="0"/>
            <a:t>Acceso a instalaciones  17 al 25 de octubre.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1800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noProof="0" dirty="0"/>
            <a:t>Perdida de enseres personales.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1800" kern="1200" noProof="0" dirty="0"/>
        </a:p>
      </dsp:txBody>
      <dsp:txXfrm>
        <a:off x="10043482" y="1859497"/>
        <a:ext cx="1870804" cy="280566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36714E-A5E6-4F30-8548-B335B372E89B}">
      <dsp:nvSpPr>
        <dsp:cNvPr id="0" name=""/>
        <dsp:cNvSpPr/>
      </dsp:nvSpPr>
      <dsp:spPr>
        <a:xfrm>
          <a:off x="4746" y="824814"/>
          <a:ext cx="3902719" cy="45914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229997-CBB4-4B1D-B699-9F3E10331382}">
      <dsp:nvSpPr>
        <dsp:cNvPr id="0" name=""/>
        <dsp:cNvSpPr/>
      </dsp:nvSpPr>
      <dsp:spPr>
        <a:xfrm>
          <a:off x="4746" y="997250"/>
          <a:ext cx="286707" cy="2867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AE530C-6124-4136-9D86-CFB788EADF1D}">
      <dsp:nvSpPr>
        <dsp:cNvPr id="0" name=""/>
        <dsp:cNvSpPr/>
      </dsp:nvSpPr>
      <dsp:spPr>
        <a:xfrm>
          <a:off x="4746" y="0"/>
          <a:ext cx="3902719" cy="8248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endParaRPr lang="es-CR" sz="1600" kern="1200" dirty="0"/>
        </a:p>
      </dsp:txBody>
      <dsp:txXfrm>
        <a:off x="4746" y="0"/>
        <a:ext cx="3902719" cy="824814"/>
      </dsp:txXfrm>
    </dsp:sp>
    <dsp:sp modelId="{D8E99C6F-4116-48E6-96BA-44FBAD475A25}">
      <dsp:nvSpPr>
        <dsp:cNvPr id="0" name=""/>
        <dsp:cNvSpPr/>
      </dsp:nvSpPr>
      <dsp:spPr>
        <a:xfrm>
          <a:off x="4746" y="1665557"/>
          <a:ext cx="286700" cy="2867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D54928-1413-457E-B8CF-60FAD8D76023}">
      <dsp:nvSpPr>
        <dsp:cNvPr id="0" name=""/>
        <dsp:cNvSpPr/>
      </dsp:nvSpPr>
      <dsp:spPr>
        <a:xfrm>
          <a:off x="277936" y="1474757"/>
          <a:ext cx="3629529" cy="6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>
              <a:solidFill>
                <a:schemeClr val="tx1"/>
              </a:solidFill>
            </a:rPr>
            <a:t>Negociar situación laboral de los compañeros en SIGESA. Criterio técnico. UNA-SCU-ACUE-037-2019</a:t>
          </a:r>
          <a:r>
            <a:rPr lang="es-CR" sz="1600" kern="1200" dirty="0"/>
            <a:t>.</a:t>
          </a:r>
          <a:endParaRPr lang="es-CR" sz="1600" kern="1200" dirty="0">
            <a:solidFill>
              <a:srgbClr val="FF0000"/>
            </a:solidFill>
          </a:endParaRPr>
        </a:p>
      </dsp:txBody>
      <dsp:txXfrm>
        <a:off x="277936" y="1474757"/>
        <a:ext cx="3629529" cy="668300"/>
      </dsp:txXfrm>
    </dsp:sp>
    <dsp:sp modelId="{8C28F7AB-32AB-48A8-BD39-EE5B00C336A2}">
      <dsp:nvSpPr>
        <dsp:cNvPr id="0" name=""/>
        <dsp:cNvSpPr/>
      </dsp:nvSpPr>
      <dsp:spPr>
        <a:xfrm>
          <a:off x="4746" y="2697543"/>
          <a:ext cx="286700" cy="2867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3062D4-1086-4F95-9364-DB92B8550BC0}">
      <dsp:nvSpPr>
        <dsp:cNvPr id="0" name=""/>
        <dsp:cNvSpPr/>
      </dsp:nvSpPr>
      <dsp:spPr>
        <a:xfrm>
          <a:off x="277936" y="2506753"/>
          <a:ext cx="3629529" cy="6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Materializar el Centro de Datos, y la salida de DTIC de su ubicación actual.</a:t>
          </a:r>
        </a:p>
      </dsp:txBody>
      <dsp:txXfrm>
        <a:off x="277936" y="2506753"/>
        <a:ext cx="3629529" cy="668300"/>
      </dsp:txXfrm>
    </dsp:sp>
    <dsp:sp modelId="{CAE542A4-D0B7-42DA-9761-05ED957D7859}">
      <dsp:nvSpPr>
        <dsp:cNvPr id="0" name=""/>
        <dsp:cNvSpPr/>
      </dsp:nvSpPr>
      <dsp:spPr>
        <a:xfrm>
          <a:off x="4102601" y="824814"/>
          <a:ext cx="3902719" cy="45914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3BCB6-31A0-428D-9648-42F71F96D9ED}">
      <dsp:nvSpPr>
        <dsp:cNvPr id="0" name=""/>
        <dsp:cNvSpPr/>
      </dsp:nvSpPr>
      <dsp:spPr>
        <a:xfrm>
          <a:off x="4102601" y="997250"/>
          <a:ext cx="286707" cy="2867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772C79-5278-4D32-93D5-9B611B1A1A91}">
      <dsp:nvSpPr>
        <dsp:cNvPr id="0" name=""/>
        <dsp:cNvSpPr/>
      </dsp:nvSpPr>
      <dsp:spPr>
        <a:xfrm>
          <a:off x="4102601" y="0"/>
          <a:ext cx="3902719" cy="8248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endParaRPr lang="es-CR" sz="1600" kern="1200" dirty="0">
            <a:solidFill>
              <a:srgbClr val="FF0000"/>
            </a:solidFill>
          </a:endParaRPr>
        </a:p>
      </dsp:txBody>
      <dsp:txXfrm>
        <a:off x="4102601" y="0"/>
        <a:ext cx="3902719" cy="824814"/>
      </dsp:txXfrm>
    </dsp:sp>
    <dsp:sp modelId="{E85AF51C-9D7F-4AA6-9E63-61347E567593}">
      <dsp:nvSpPr>
        <dsp:cNvPr id="0" name=""/>
        <dsp:cNvSpPr/>
      </dsp:nvSpPr>
      <dsp:spPr>
        <a:xfrm>
          <a:off x="4102601" y="1665557"/>
          <a:ext cx="286700" cy="2867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BC4E47-0CC0-4B29-A727-5BDCAF07F4E0}">
      <dsp:nvSpPr>
        <dsp:cNvPr id="0" name=""/>
        <dsp:cNvSpPr/>
      </dsp:nvSpPr>
      <dsp:spPr>
        <a:xfrm>
          <a:off x="4375792" y="1474757"/>
          <a:ext cx="3629529" cy="6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Gestionar riesgos de TI, bajo la metodología Institucional – SEVRI.</a:t>
          </a:r>
        </a:p>
      </dsp:txBody>
      <dsp:txXfrm>
        <a:off x="4375792" y="1474757"/>
        <a:ext cx="3629529" cy="668300"/>
      </dsp:txXfrm>
    </dsp:sp>
    <dsp:sp modelId="{B7951EA3-326C-47C4-A248-7D85DBDFB33B}">
      <dsp:nvSpPr>
        <dsp:cNvPr id="0" name=""/>
        <dsp:cNvSpPr/>
      </dsp:nvSpPr>
      <dsp:spPr>
        <a:xfrm>
          <a:off x="4102601" y="2422336"/>
          <a:ext cx="286700" cy="2867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D41F82-6D11-4979-BCE1-36D822A4A981}">
      <dsp:nvSpPr>
        <dsp:cNvPr id="0" name=""/>
        <dsp:cNvSpPr/>
      </dsp:nvSpPr>
      <dsp:spPr>
        <a:xfrm>
          <a:off x="4375792" y="2231534"/>
          <a:ext cx="3629529" cy="6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Finalizar la documentación de procesos de la DTIC – SIGEI.</a:t>
          </a:r>
        </a:p>
      </dsp:txBody>
      <dsp:txXfrm>
        <a:off x="4375792" y="2231534"/>
        <a:ext cx="3629529" cy="668300"/>
      </dsp:txXfrm>
    </dsp:sp>
    <dsp:sp modelId="{8EFB1FD7-C189-43D4-892B-3B1621819051}">
      <dsp:nvSpPr>
        <dsp:cNvPr id="0" name=""/>
        <dsp:cNvSpPr/>
      </dsp:nvSpPr>
      <dsp:spPr>
        <a:xfrm>
          <a:off x="4102601" y="3188949"/>
          <a:ext cx="286700" cy="2867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677988-1728-4784-90CD-E1A297C7B3A7}">
      <dsp:nvSpPr>
        <dsp:cNvPr id="0" name=""/>
        <dsp:cNvSpPr/>
      </dsp:nvSpPr>
      <dsp:spPr>
        <a:xfrm>
          <a:off x="4375792" y="2998148"/>
          <a:ext cx="3629529" cy="6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Articular informáticos fuera de la DTIC, con apoyo de autoridades.</a:t>
          </a:r>
        </a:p>
      </dsp:txBody>
      <dsp:txXfrm>
        <a:off x="4375792" y="2998148"/>
        <a:ext cx="3629529" cy="668300"/>
      </dsp:txXfrm>
    </dsp:sp>
    <dsp:sp modelId="{FF8B8A5A-B534-400A-9178-4B05EA36EABF}">
      <dsp:nvSpPr>
        <dsp:cNvPr id="0" name=""/>
        <dsp:cNvSpPr/>
      </dsp:nvSpPr>
      <dsp:spPr>
        <a:xfrm>
          <a:off x="4102601" y="3954242"/>
          <a:ext cx="286700" cy="2867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4EDFD0-5305-4546-99F2-63590F865742}">
      <dsp:nvSpPr>
        <dsp:cNvPr id="0" name=""/>
        <dsp:cNvSpPr/>
      </dsp:nvSpPr>
      <dsp:spPr>
        <a:xfrm>
          <a:off x="4375792" y="3763485"/>
          <a:ext cx="3629529" cy="668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>
              <a:solidFill>
                <a:schemeClr val="tx1"/>
              </a:solidFill>
            </a:rPr>
            <a:t>Definir un calendario de actividades DTIC 2020.</a:t>
          </a:r>
        </a:p>
      </dsp:txBody>
      <dsp:txXfrm>
        <a:off x="4375792" y="3763485"/>
        <a:ext cx="3629529" cy="668306"/>
      </dsp:txXfrm>
    </dsp:sp>
    <dsp:sp modelId="{44256993-98CA-4F8A-8EB4-14B5AFC49A9C}">
      <dsp:nvSpPr>
        <dsp:cNvPr id="0" name=""/>
        <dsp:cNvSpPr/>
      </dsp:nvSpPr>
      <dsp:spPr>
        <a:xfrm>
          <a:off x="8200457" y="824814"/>
          <a:ext cx="3902719" cy="45914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35974C-7B77-4432-81B9-795B2EB8D3D7}">
      <dsp:nvSpPr>
        <dsp:cNvPr id="0" name=""/>
        <dsp:cNvSpPr/>
      </dsp:nvSpPr>
      <dsp:spPr>
        <a:xfrm>
          <a:off x="8200457" y="997250"/>
          <a:ext cx="286707" cy="2867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03FBA7-6F0B-4F24-BB71-7A66A761529D}">
      <dsp:nvSpPr>
        <dsp:cNvPr id="0" name=""/>
        <dsp:cNvSpPr/>
      </dsp:nvSpPr>
      <dsp:spPr>
        <a:xfrm>
          <a:off x="8200457" y="0"/>
          <a:ext cx="3902719" cy="8248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endParaRPr lang="es-CR" sz="1600" kern="1200" dirty="0">
            <a:solidFill>
              <a:srgbClr val="FF0000"/>
            </a:solidFill>
          </a:endParaRPr>
        </a:p>
      </dsp:txBody>
      <dsp:txXfrm>
        <a:off x="8200457" y="0"/>
        <a:ext cx="3902719" cy="824814"/>
      </dsp:txXfrm>
    </dsp:sp>
    <dsp:sp modelId="{19D5E7D0-01EB-4E80-83D5-C3D2E875B1E2}">
      <dsp:nvSpPr>
        <dsp:cNvPr id="0" name=""/>
        <dsp:cNvSpPr/>
      </dsp:nvSpPr>
      <dsp:spPr>
        <a:xfrm>
          <a:off x="8200457" y="1665557"/>
          <a:ext cx="286700" cy="2867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0E4E75-31AD-48B4-8426-18689F66B379}">
      <dsp:nvSpPr>
        <dsp:cNvPr id="0" name=""/>
        <dsp:cNvSpPr/>
      </dsp:nvSpPr>
      <dsp:spPr>
        <a:xfrm>
          <a:off x="8473647" y="1474757"/>
          <a:ext cx="3629529" cy="6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Ventanilla Única Virtual.</a:t>
          </a:r>
        </a:p>
      </dsp:txBody>
      <dsp:txXfrm>
        <a:off x="8473647" y="1474757"/>
        <a:ext cx="3629529" cy="668300"/>
      </dsp:txXfrm>
    </dsp:sp>
    <dsp:sp modelId="{C4D034C4-6703-4F45-B2B7-BD64852919C4}">
      <dsp:nvSpPr>
        <dsp:cNvPr id="0" name=""/>
        <dsp:cNvSpPr/>
      </dsp:nvSpPr>
      <dsp:spPr>
        <a:xfrm>
          <a:off x="8200457" y="2438962"/>
          <a:ext cx="286700" cy="2867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606732-AFCA-493C-9EFD-0EBF06B14370}">
      <dsp:nvSpPr>
        <dsp:cNvPr id="0" name=""/>
        <dsp:cNvSpPr/>
      </dsp:nvSpPr>
      <dsp:spPr>
        <a:xfrm>
          <a:off x="8473647" y="2248181"/>
          <a:ext cx="3629529" cy="6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Remodelación de espacios en Biblioteca.</a:t>
          </a:r>
        </a:p>
      </dsp:txBody>
      <dsp:txXfrm>
        <a:off x="8473647" y="2248181"/>
        <a:ext cx="3629529" cy="668300"/>
      </dsp:txXfrm>
    </dsp:sp>
    <dsp:sp modelId="{DE62C266-3200-4461-91EC-E88EEE4A3491}">
      <dsp:nvSpPr>
        <dsp:cNvPr id="0" name=""/>
        <dsp:cNvSpPr/>
      </dsp:nvSpPr>
      <dsp:spPr>
        <a:xfrm>
          <a:off x="8200457" y="3159815"/>
          <a:ext cx="286700" cy="2867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6C5983-E454-4687-B26C-B85B67046010}">
      <dsp:nvSpPr>
        <dsp:cNvPr id="0" name=""/>
        <dsp:cNvSpPr/>
      </dsp:nvSpPr>
      <dsp:spPr>
        <a:xfrm>
          <a:off x="8473647" y="2969044"/>
          <a:ext cx="3629529" cy="6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Solución de Internet para Residencias Calderón.</a:t>
          </a:r>
        </a:p>
      </dsp:txBody>
      <dsp:txXfrm>
        <a:off x="8473647" y="2969044"/>
        <a:ext cx="3629529" cy="668300"/>
      </dsp:txXfrm>
    </dsp:sp>
    <dsp:sp modelId="{C22FC732-280C-48D0-8321-95432027F6AE}">
      <dsp:nvSpPr>
        <dsp:cNvPr id="0" name=""/>
        <dsp:cNvSpPr/>
      </dsp:nvSpPr>
      <dsp:spPr>
        <a:xfrm>
          <a:off x="8200457" y="3975261"/>
          <a:ext cx="286700" cy="2867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EFA369-36BA-4DA5-B00C-FC2D9C269370}">
      <dsp:nvSpPr>
        <dsp:cNvPr id="0" name=""/>
        <dsp:cNvSpPr/>
      </dsp:nvSpPr>
      <dsp:spPr>
        <a:xfrm>
          <a:off x="8473647" y="3784510"/>
          <a:ext cx="3629529" cy="6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CR" sz="1600" kern="1200" dirty="0"/>
            <a:t>Fase 1 de iniciativa </a:t>
          </a:r>
          <a:r>
            <a:rPr lang="es-CR" sz="1600" b="1" kern="1200" dirty="0"/>
            <a:t>1 AP x Aula </a:t>
          </a:r>
          <a:r>
            <a:rPr lang="es-CR" sz="1600" kern="1200" dirty="0"/>
            <a:t>(</a:t>
          </a:r>
          <a:r>
            <a:rPr lang="es-CR" sz="1600" kern="1200" dirty="0" err="1"/>
            <a:t>WiFi</a:t>
          </a:r>
          <a:r>
            <a:rPr lang="es-CR" sz="1600" kern="1200" dirty="0"/>
            <a:t> en cada aula).</a:t>
          </a:r>
        </a:p>
      </dsp:txBody>
      <dsp:txXfrm>
        <a:off x="8473647" y="3784510"/>
        <a:ext cx="3629529" cy="668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5/layout/IconLeafOutlineLabelList">
  <dgm:title val="Icon Leaf Outlin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trAlignAcc1">
          <dgm:alg type="sp"/>
          <dgm:choose name="Name9">
            <dgm:if name="Name10" axis="root des" ptType="all norm" func="cnt" op="lte" val="3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79375"/>
                    </dgm1612:spPr>
                  </a:ext>
                </dgm:extLst>
              </dgm:shape>
            </dgm:if>
            <dgm:if name="Name11" axis="root des" ptType="all norm" func="cnt" op="lte" val="5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50800"/>
                    </dgm1612:spPr>
                  </a:ext>
                </dgm:extLst>
              </dgm:shape>
            </dgm:if>
            <dgm:if name="Name12" axis="root des" ptType="all norm" func="cnt" op="lte" val="10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47625"/>
                    </dgm1612:spPr>
                  </a:ext>
                </dgm:extLst>
              </dgm:shape>
            </dgm:if>
            <dgm:else name="Name13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38100"/>
                    </dgm1612:spPr>
                  </a:ext>
                </dgm:extLst>
              </dgm:shape>
            </dgm:else>
          </dgm:choos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LeafOutlineLabelList">
  <dgm:title val="Icon Leaf Outlin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trAlignAcc1">
          <dgm:alg type="sp"/>
          <dgm:choose name="Name9">
            <dgm:if name="Name10" axis="root des" ptType="all norm" func="cnt" op="lte" val="3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79375"/>
                    </dgm1612:spPr>
                  </a:ext>
                </dgm:extLst>
              </dgm:shape>
            </dgm:if>
            <dgm:if name="Name11" axis="root des" ptType="all norm" func="cnt" op="lte" val="5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50800"/>
                    </dgm1612:spPr>
                  </a:ext>
                </dgm:extLst>
              </dgm:shape>
            </dgm:if>
            <dgm:if name="Name12" axis="root des" ptType="all norm" func="cnt" op="lte" val="10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47625"/>
                    </dgm1612:spPr>
                  </a:ext>
                </dgm:extLst>
              </dgm:shape>
            </dgm:if>
            <dgm:else name="Name13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38100"/>
                    </dgm1612:spPr>
                  </a:ext>
                </dgm:extLst>
              </dgm:shape>
            </dgm:else>
          </dgm:choos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OutlineLabelList">
  <dgm:title val="Icon Leaf Outlin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trAlignAcc1">
          <dgm:alg type="sp"/>
          <dgm:choose name="Name9">
            <dgm:if name="Name10" axis="root des" ptType="all norm" func="cnt" op="lte" val="3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79375"/>
                    </dgm1612:spPr>
                  </a:ext>
                </dgm:extLst>
              </dgm:shape>
            </dgm:if>
            <dgm:if name="Name11" axis="root des" ptType="all norm" func="cnt" op="lte" val="5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50800"/>
                    </dgm1612:spPr>
                  </a:ext>
                </dgm:extLst>
              </dgm:shape>
            </dgm:if>
            <dgm:if name="Name12" axis="root des" ptType="all norm" func="cnt" op="lte" val="10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47625"/>
                    </dgm1612:spPr>
                  </a:ext>
                </dgm:extLst>
              </dgm:shape>
            </dgm:if>
            <dgm:else name="Name13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38100"/>
                    </dgm1612:spPr>
                  </a:ext>
                </dgm:extLst>
              </dgm:shape>
            </dgm:else>
          </dgm:choos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OutlineLabelList">
  <dgm:title val="Icon Leaf Outlin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trAlignAcc1">
          <dgm:alg type="sp"/>
          <dgm:choose name="Name9">
            <dgm:if name="Name10" axis="root des" ptType="all norm" func="cnt" op="lte" val="3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79375"/>
                    </dgm1612:spPr>
                  </a:ext>
                </dgm:extLst>
              </dgm:shape>
            </dgm:if>
            <dgm:if name="Name11" axis="root des" ptType="all norm" func="cnt" op="lte" val="5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50800"/>
                    </dgm1612:spPr>
                  </a:ext>
                </dgm:extLst>
              </dgm:shape>
            </dgm:if>
            <dgm:if name="Name12" axis="root des" ptType="all norm" func="cnt" op="lte" val="10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47625"/>
                    </dgm1612:spPr>
                  </a:ext>
                </dgm:extLst>
              </dgm:shape>
            </dgm:if>
            <dgm:else name="Name13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38100"/>
                    </dgm1612:spPr>
                  </a:ext>
                </dgm:extLst>
              </dgm:shape>
            </dgm:else>
          </dgm:choos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LeafOutlineLabelList">
  <dgm:title val="Icon Leaf Outlin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trAlignAcc1">
          <dgm:alg type="sp"/>
          <dgm:choose name="Name9">
            <dgm:if name="Name10" axis="root des" ptType="all norm" func="cnt" op="lte" val="3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79375"/>
                    </dgm1612:spPr>
                  </a:ext>
                </dgm:extLst>
              </dgm:shape>
            </dgm:if>
            <dgm:if name="Name11" axis="root des" ptType="all norm" func="cnt" op="lte" val="5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50800"/>
                    </dgm1612:spPr>
                  </a:ext>
                </dgm:extLst>
              </dgm:shape>
            </dgm:if>
            <dgm:if name="Name12" axis="root des" ptType="all norm" func="cnt" op="lte" val="10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47625"/>
                    </dgm1612:spPr>
                  </a:ext>
                </dgm:extLst>
              </dgm:shape>
            </dgm:if>
            <dgm:else name="Name13">
              <dgm:shape xmlns:r="http://schemas.openxmlformats.org/officeDocument/2006/relationships" type="round2DiagRect" r:blip="">
                <dgm:adjLst/>
                <dgm:extLst>
                  <a:ext uri="{B698B0E9-8C71-41B9-8309-B3DCBF30829C}">
                    <dgm1612:spPr xmlns:dgm1612="http://schemas.microsoft.com/office/drawing/2016/12/diagram">
                      <a:ln w="38100"/>
                    </dgm1612:spPr>
                  </a:ext>
                </dgm:extLst>
              </dgm:shape>
            </dgm:else>
          </dgm:choos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308A26C1-0309-469A-BFC1-92CF01B89A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C419CDD-F27F-41F7-A67A-DB1D179D4D5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BE568-D303-4FAC-9183-A8A5FC16862F}" type="datetimeFigureOut">
              <a:rPr lang="es-ES" smtClean="0"/>
              <a:t>11/03/2020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3F6997-2346-4749-8D5D-5E73FBB4EB4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8B74BC5-58FA-4006-953C-B361B7D7EA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8E2DA-5115-458A-8770-3E2E13AA055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7858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33999-B121-4A57-84E6-D4D3D682B338}" type="datetimeFigureOut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dirty="0"/>
              <a:t>Editar estilos de texto del patrón</a:t>
            </a:r>
          </a:p>
          <a:p>
            <a:pPr lvl="1"/>
            <a:r>
              <a:rPr lang="es-ES" noProof="0" dirty="0"/>
              <a:t>Segundo nivel</a:t>
            </a:r>
          </a:p>
          <a:p>
            <a:pPr lvl="2"/>
            <a:r>
              <a:rPr lang="es-ES" noProof="0" dirty="0"/>
              <a:t>Tercer nivel</a:t>
            </a:r>
          </a:p>
          <a:p>
            <a:pPr lvl="3"/>
            <a:r>
              <a:rPr lang="es-ES" noProof="0" dirty="0"/>
              <a:t>Cuarto nivel</a:t>
            </a:r>
          </a:p>
          <a:p>
            <a:pPr lvl="4"/>
            <a:r>
              <a:rPr lang="es-ES" noProof="0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1CFEF-7532-4742-8AE4-AD8F1DB91E4D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766250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Bienvenidos a la 7ma edición de esta actividad que organiza la DTIC, es un espacio para compartir nuestros compañeros y con las autoridades los retos, logros y obstáculos que hemos realizado y superado </a:t>
            </a:r>
            <a:r>
              <a:rPr lang="es-CR" dirty="0" err="1"/>
              <a:t>durate</a:t>
            </a:r>
            <a:r>
              <a:rPr lang="es-CR" dirty="0"/>
              <a:t> el año, también es un compromiso con la transparencia la rendición de cuenta.</a:t>
            </a:r>
          </a:p>
          <a:p>
            <a:endParaRPr lang="es-CR" dirty="0"/>
          </a:p>
          <a:p>
            <a:r>
              <a:rPr lang="es-CR" dirty="0"/>
              <a:t>Es un gusto contar por primera vez con el consejo de </a:t>
            </a:r>
            <a:r>
              <a:rPr lang="es-CR" dirty="0" err="1"/>
              <a:t>rectoria</a:t>
            </a:r>
            <a:r>
              <a:rPr lang="es-CR" dirty="0"/>
              <a:t> y con una amplia representación del consejo universitario.</a:t>
            </a:r>
          </a:p>
          <a:p>
            <a:endParaRPr lang="es-CR" dirty="0"/>
          </a:p>
          <a:p>
            <a:r>
              <a:rPr lang="es-CR" dirty="0"/>
              <a:t>Queremos que disfruten de este espacio y que conozcan un poco mejor lo que hacemos y los esfuerzos que realizamos.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noProof="0" smtClean="0"/>
              <a:t>1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215728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El cambio de esta revolución es que los cambios se dan de manera ,mas rápida </a:t>
            </a:r>
            <a:r>
              <a:rPr lang="es-CR" dirty="0" err="1"/>
              <a:t>ej</a:t>
            </a:r>
            <a:r>
              <a:rPr lang="es-CR" dirty="0"/>
              <a:t> </a:t>
            </a:r>
            <a:r>
              <a:rPr lang="es-CR" dirty="0" err="1"/>
              <a:t>Waymo</a:t>
            </a:r>
            <a:endParaRPr lang="es-CR" dirty="0"/>
          </a:p>
          <a:p>
            <a:r>
              <a:rPr lang="es-CR" dirty="0"/>
              <a:t>El siglo del pez rápido y pequeño que se come al grande</a:t>
            </a:r>
          </a:p>
          <a:p>
            <a:pPr lvl="1"/>
            <a:r>
              <a:rPr lang="es-CR" dirty="0"/>
              <a:t>Ford 40mil millones</a:t>
            </a:r>
          </a:p>
          <a:p>
            <a:pPr lvl="1"/>
            <a:r>
              <a:rPr lang="es-CR" dirty="0"/>
              <a:t>Pinterest, Airbnb e Instagram, Tesla, vale cada una mas de 60 mil millones (unicornios)</a:t>
            </a:r>
          </a:p>
          <a:p>
            <a:pPr lvl="1"/>
            <a:endParaRPr lang="es-CR" dirty="0"/>
          </a:p>
          <a:p>
            <a:r>
              <a:rPr lang="es-CR" dirty="0"/>
              <a:t>Y la revolución en la educación?</a:t>
            </a:r>
          </a:p>
          <a:p>
            <a:pPr lvl="1"/>
            <a:r>
              <a:rPr lang="es-CR" dirty="0"/>
              <a:t>Caso del dinosaurio  y los </a:t>
            </a:r>
            <a:r>
              <a:rPr lang="es-CR" dirty="0" err="1"/>
              <a:t>flamingos</a:t>
            </a:r>
            <a:r>
              <a:rPr lang="es-CR" dirty="0"/>
              <a:t>, unos se extinguen, otros evolucionan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235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Cambios estructurales</a:t>
            </a:r>
          </a:p>
          <a:p>
            <a:r>
              <a:rPr lang="es-CR" dirty="0"/>
              <a:t>Gestión del cambio en las personas</a:t>
            </a:r>
          </a:p>
          <a:p>
            <a:r>
              <a:rPr lang="es-CR" dirty="0"/>
              <a:t>Introducción de nuevas tecnologías</a:t>
            </a:r>
          </a:p>
          <a:p>
            <a:r>
              <a:rPr lang="es-CR" dirty="0"/>
              <a:t>Optimizar procesos para satisfacer a los usuarios.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noProof="0" smtClean="0"/>
              <a:t>11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21801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Seria una lastima que nadie busque, beque y transforme la vida de los estudiantes a los que la UNA admite</a:t>
            </a:r>
          </a:p>
          <a:p>
            <a:endParaRPr lang="es-CR" dirty="0"/>
          </a:p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noProof="0" smtClean="0"/>
              <a:t>12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647451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La transformación digital es un tema estratégico que debe ser asumido por las autoridades y comprenderse que enfrenta a la Institución con su futuro y su permanencia o extinción.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noProof="0" smtClean="0"/>
              <a:t>13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1083484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4530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3449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Hoy lo que vamos a presentar es el esfuerzo de muchas personas, compañeros que están comprometidos y que utilizan la tecnología y sus talento para mejorar nuestra querida Universidad</a:t>
            </a:r>
          </a:p>
          <a:p>
            <a:r>
              <a:rPr lang="es-CR" dirty="0"/>
              <a:t>Es la suma de voluntades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noProof="0" smtClean="0"/>
              <a:t>3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220447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Gobierno de TI es la forma en como las organizaciones logran que los Departamentos de TI se alineen con la estrategia institucional y gestionen los riesgos de TI para generar valor a la organización</a:t>
            </a:r>
          </a:p>
          <a:p>
            <a:endParaRPr lang="es-ES" dirty="0"/>
          </a:p>
          <a:p>
            <a:r>
              <a:rPr lang="es-ES" dirty="0"/>
              <a:t>Cumplimiento del PMPI, Leyes, reglamentos, recomendación de auditorias </a:t>
            </a:r>
          </a:p>
          <a:p>
            <a:endParaRPr lang="es-ES" dirty="0"/>
          </a:p>
          <a:p>
            <a:r>
              <a:rPr lang="es-ES" dirty="0"/>
              <a:t>Gobierno de TI no es una iniciativa para generar una “republica” independiente, todo lo contrario es para alinear TI con la institución. Se sabe que TI es caro, y siempre tiene recursos limitados por eso es muy importante gobernarlo y generar valor a la organización.</a:t>
            </a:r>
          </a:p>
          <a:p>
            <a:endParaRPr lang="es-ES" dirty="0"/>
          </a:p>
          <a:p>
            <a:r>
              <a:rPr lang="es-ES" dirty="0"/>
              <a:t>En DTIC hay un equipo de Gobierno y 4 comités (Calidad, Proyectos, Seguridad y Riesgos)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1087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Pendientes</a:t>
            </a:r>
          </a:p>
          <a:p>
            <a:r>
              <a:rPr lang="es-ES" dirty="0"/>
              <a:t>Carrera Administrativa</a:t>
            </a:r>
          </a:p>
          <a:p>
            <a:r>
              <a:rPr lang="es-ES" dirty="0"/>
              <a:t>APEUNA Formulación</a:t>
            </a:r>
          </a:p>
          <a:p>
            <a:r>
              <a:rPr lang="es-ES" dirty="0"/>
              <a:t>APEUNA Ejecución</a:t>
            </a:r>
          </a:p>
          <a:p>
            <a:r>
              <a:rPr lang="es-ES" dirty="0"/>
              <a:t>Cargas Académicas</a:t>
            </a:r>
          </a:p>
          <a:p>
            <a:r>
              <a:rPr lang="es-ES" dirty="0"/>
              <a:t>Valoración del Desempeño</a:t>
            </a:r>
          </a:p>
          <a:p>
            <a:r>
              <a:rPr lang="es-ES" dirty="0"/>
              <a:t>Junta de Becas</a:t>
            </a:r>
          </a:p>
          <a:p>
            <a:r>
              <a:rPr lang="es-ES" dirty="0"/>
              <a:t>Factura electrónica</a:t>
            </a:r>
          </a:p>
          <a:p>
            <a:r>
              <a:rPr lang="es-ES" dirty="0"/>
              <a:t>Ajustes por ley de </a:t>
            </a:r>
            <a:r>
              <a:rPr lang="es-ES" dirty="0" err="1"/>
              <a:t>fortaleciemitno</a:t>
            </a:r>
            <a:r>
              <a:rPr lang="es-ES" dirty="0"/>
              <a:t> de </a:t>
            </a:r>
            <a:r>
              <a:rPr lang="es-ES" dirty="0" err="1"/>
              <a:t>finanas</a:t>
            </a:r>
            <a:r>
              <a:rPr lang="es-ES" dirty="0"/>
              <a:t> publicas</a:t>
            </a:r>
          </a:p>
          <a:p>
            <a:r>
              <a:rPr lang="es-ES" dirty="0"/>
              <a:t>Sumas pagadas de mas – cobros</a:t>
            </a:r>
          </a:p>
          <a:p>
            <a:r>
              <a:rPr lang="es-ES" dirty="0"/>
              <a:t>Liquidaciones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792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noProof="0" smtClean="0"/>
              <a:t>6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962979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9543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Oficios SIGESA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R" b="1" dirty="0"/>
              <a:t>UNA-DTIC-OFIC-124-2019 - </a:t>
            </a:r>
            <a:r>
              <a:rPr lang="es-CR" dirty="0"/>
              <a:t>https://agd.una.ac.cr/share/s/wAgxS7QrSSiqKlXpfK5aEw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R" b="1" dirty="0"/>
              <a:t>UNA-R-OFIC-2643-201 - </a:t>
            </a:r>
            <a:r>
              <a:rPr lang="es-CR" b="0" dirty="0"/>
              <a:t>https://agd.una.ac.cr/share/s/-cwbKZ1-RFmfqC_7aAbBuQ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R" dirty="0"/>
          </a:p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noProof="0" smtClean="0"/>
              <a:t>8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020579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1CFEF-7532-4742-8AE4-AD8F1DB91E4D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92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rtlCol="0" anchor="b">
            <a:normAutofit/>
          </a:bodyPr>
          <a:lstStyle>
            <a:lvl1pPr algn="l">
              <a:defRPr sz="60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32201"/>
            <a:ext cx="9448800" cy="685800"/>
          </a:xfrm>
        </p:spPr>
        <p:txBody>
          <a:bodyPr rtlCol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editar el estilo de subtítulo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 rtlCol="0"/>
          <a:lstStyle/>
          <a:p>
            <a:pPr rtl="0"/>
            <a:fld id="{CE150E63-AA5C-4029-8AFD-739D3ED1B16D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367514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5516715"/>
            <a:ext cx="10820400" cy="701969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0CE4C6-AF12-4B75-9B09-A6369DF3EBF5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022232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rtlCol="0" anchor="ctr"/>
          <a:lstStyle>
            <a:lvl1pPr algn="l"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1024467" y="3649133"/>
            <a:ext cx="10130516" cy="999067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69286BD3-FAB2-42CC-83A7-F2055CA28231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441873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024467" y="753533"/>
            <a:ext cx="10151533" cy="2604495"/>
          </a:xfrm>
        </p:spPr>
        <p:txBody>
          <a:bodyPr rtlCol="0" anchor="ctr"/>
          <a:lstStyle>
            <a:lvl1pPr algn="l">
              <a:defRPr sz="3200"/>
            </a:lvl1pPr>
          </a:lstStyle>
          <a:p>
            <a:pPr rtl="0"/>
            <a:r>
              <a:rPr lang="es-ES" noProof="0"/>
              <a:t>Haga clic para modificar el estilo del título del patrón</a:t>
            </a:r>
          </a:p>
        </p:txBody>
      </p:sp>
      <p:sp>
        <p:nvSpPr>
          <p:cNvPr id="12" name="Marcador de posición de texto 3"/>
          <p:cNvSpPr>
            <a:spLocks noGrp="1"/>
          </p:cNvSpPr>
          <p:nvPr>
            <p:ph type="body" sz="half" idx="13" hasCustomPrompt="1"/>
          </p:nvPr>
        </p:nvSpPr>
        <p:spPr>
          <a:xfrm>
            <a:off x="1303865" y="3365556"/>
            <a:ext cx="9592736" cy="44444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1024467" y="3959862"/>
            <a:ext cx="10151533" cy="679871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E0CFD942-0C29-4841-A369-7AC3ACBAA115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9" name="Cuadro de texto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es-ES" sz="8000" noProof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Cuadro de texto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es-ES" sz="8000" noProof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3661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1024467" y="3648315"/>
            <a:ext cx="10144654" cy="999885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5B53403B-A83F-4F7C-B81B-52D96F2F2D5A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866832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7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685800" y="2202080"/>
            <a:ext cx="3456432" cy="617320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8" name="Marcador de posición de texto 3"/>
          <p:cNvSpPr>
            <a:spLocks noGrp="1"/>
          </p:cNvSpPr>
          <p:nvPr>
            <p:ph type="body" sz="half" idx="15" hasCustomPrompt="1"/>
          </p:nvPr>
        </p:nvSpPr>
        <p:spPr>
          <a:xfrm>
            <a:off x="685799" y="2904565"/>
            <a:ext cx="3456432" cy="331413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9" name="Marcador de posición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4368800" y="2201333"/>
            <a:ext cx="3456432" cy="626534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10" name="Marcador de posición de texto 3"/>
          <p:cNvSpPr>
            <a:spLocks noGrp="1"/>
          </p:cNvSpPr>
          <p:nvPr>
            <p:ph type="body" sz="half" idx="16" hasCustomPrompt="1"/>
          </p:nvPr>
        </p:nvSpPr>
        <p:spPr>
          <a:xfrm>
            <a:off x="4366858" y="2904067"/>
            <a:ext cx="3456432" cy="331461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11" name="Marcador de posición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8051800" y="2192866"/>
            <a:ext cx="3456432" cy="626534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12" name="Marcador de posición de texto 3"/>
          <p:cNvSpPr>
            <a:spLocks noGrp="1"/>
          </p:cNvSpPr>
          <p:nvPr>
            <p:ph type="body" sz="half" idx="17" hasCustomPrompt="1"/>
          </p:nvPr>
        </p:nvSpPr>
        <p:spPr>
          <a:xfrm>
            <a:off x="8051801" y="2904565"/>
            <a:ext cx="3456432" cy="331413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E8905F-8219-42EC-858C-8B7A9BCD2331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727523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19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688618" y="4191000"/>
            <a:ext cx="3451582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20" name="Marcador de posición de imagen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s-ES" noProof="0"/>
              <a:t>Haga clic en el icono para agregar una imagen</a:t>
            </a:r>
          </a:p>
        </p:txBody>
      </p:sp>
      <p:sp>
        <p:nvSpPr>
          <p:cNvPr id="21" name="Marcador de posición de texto 3"/>
          <p:cNvSpPr>
            <a:spLocks noGrp="1"/>
          </p:cNvSpPr>
          <p:nvPr>
            <p:ph type="body" sz="half" idx="18" hasCustomPrompt="1"/>
          </p:nvPr>
        </p:nvSpPr>
        <p:spPr>
          <a:xfrm>
            <a:off x="688618" y="4873764"/>
            <a:ext cx="3451582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22" name="Marcador de posición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4374263" y="4191000"/>
            <a:ext cx="3448935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23" name="Marcador de posición de imagen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s-ES" noProof="0"/>
              <a:t>Haga clic en el icono para agregar una imagen</a:t>
            </a:r>
          </a:p>
        </p:txBody>
      </p:sp>
      <p:sp>
        <p:nvSpPr>
          <p:cNvPr id="24" name="Marcador de posición de texto 3"/>
          <p:cNvSpPr>
            <a:spLocks noGrp="1"/>
          </p:cNvSpPr>
          <p:nvPr>
            <p:ph type="body" sz="half" idx="19" hasCustomPrompt="1"/>
          </p:nvPr>
        </p:nvSpPr>
        <p:spPr>
          <a:xfrm>
            <a:off x="4374264" y="4873763"/>
            <a:ext cx="3448935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25" name="Marcador de posición de texto 4"/>
          <p:cNvSpPr>
            <a:spLocks noGrp="1"/>
          </p:cNvSpPr>
          <p:nvPr>
            <p:ph type="body" sz="quarter" idx="13" hasCustomPrompt="1"/>
          </p:nvPr>
        </p:nvSpPr>
        <p:spPr>
          <a:xfrm>
            <a:off x="8049731" y="4191000"/>
            <a:ext cx="3456469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26" name="Marcador de posición de imagen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s-ES" noProof="0"/>
              <a:t>Haga clic en el icono para agregar una imagen</a:t>
            </a:r>
          </a:p>
        </p:txBody>
      </p:sp>
      <p:sp>
        <p:nvSpPr>
          <p:cNvPr id="27" name="Marcador de posición de texto 3"/>
          <p:cNvSpPr>
            <a:spLocks noGrp="1"/>
          </p:cNvSpPr>
          <p:nvPr>
            <p:ph type="body" sz="half" idx="20" hasCustomPrompt="1"/>
          </p:nvPr>
        </p:nvSpPr>
        <p:spPr>
          <a:xfrm>
            <a:off x="8049731" y="4873761"/>
            <a:ext cx="3452445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DA337F5-EA54-492B-BCF8-BA412781892C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434256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685800" y="2194559"/>
            <a:ext cx="10820400" cy="4024125"/>
          </a:xfrm>
        </p:spPr>
        <p:txBody>
          <a:bodyPr vert="eaVert"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5AF301-8E3A-4C7C-8F39-137B7E2BA829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831089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1024466" y="745067"/>
            <a:ext cx="8204201" cy="3903133"/>
          </a:xfrm>
        </p:spPr>
        <p:txBody>
          <a:bodyPr vert="eaVert"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2580712E-2E1F-4DE6-9DF5-96684E025AD4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43866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B63502-55E2-483A-B925-B76D2362EF77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140092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rtlCol="0" anchor="b">
            <a:normAutofit/>
          </a:bodyPr>
          <a:lstStyle>
            <a:lvl1pPr algn="r">
              <a:defRPr sz="40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1024467" y="3641725"/>
            <a:ext cx="10490200" cy="955675"/>
          </a:xfrm>
        </p:spPr>
        <p:txBody>
          <a:bodyPr rtlCol="0"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BB53D347-9752-40D2-A01A-54CDEE82EFED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44573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 hasCustomPrompt="1"/>
          </p:nvPr>
        </p:nvSpPr>
        <p:spPr>
          <a:xfrm>
            <a:off x="685800" y="2194559"/>
            <a:ext cx="5334000" cy="4024125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2194559"/>
            <a:ext cx="5334000" cy="4024125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452F424-71C5-46D6-BF22-9D8828EB9DAE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633268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914409" y="2183802"/>
            <a:ext cx="5079991" cy="823912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 hasCustomPrompt="1"/>
          </p:nvPr>
        </p:nvSpPr>
        <p:spPr>
          <a:xfrm>
            <a:off x="685800" y="3132666"/>
            <a:ext cx="5311775" cy="3086019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400800" y="2183802"/>
            <a:ext cx="5105400" cy="823912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3132666"/>
            <a:ext cx="5334000" cy="3086019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FC35E9E-2FD8-489A-985A-E5E9905A1025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07810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39A859-2C96-446F-BF35-E1A916FDC7F7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195571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E0B3690-BBA5-4984-BF25-F14AEFFABB51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7214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 hasCustomPrompt="1"/>
          </p:nvPr>
        </p:nvSpPr>
        <p:spPr>
          <a:xfrm>
            <a:off x="4995582" y="746759"/>
            <a:ext cx="6510618" cy="5471925"/>
          </a:xfrm>
        </p:spPr>
        <p:txBody>
          <a:bodyPr rtlCol="0" anchor="ctr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3124199"/>
            <a:ext cx="4114800" cy="3094485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CC6960A-B7E1-40A8-8ABC-9D37BA0B71B1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031159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3124199"/>
            <a:ext cx="6873240" cy="3094485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4369352-B30E-4B27-BD6D-2A167EC7583D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183900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0DF384F-5A97-4E92-8348-2DC2199C59FF}" type="datetime1">
              <a:rPr lang="es-ES" noProof="0" smtClean="0"/>
              <a:t>11/03/2020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25720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5" Type="http://schemas.openxmlformats.org/officeDocument/2006/relationships/diagramQuickStyle" Target="../diagrams/quickStyle13.xml"/><Relationship Id="rId10" Type="http://schemas.openxmlformats.org/officeDocument/2006/relationships/diagramQuickStyle" Target="../diagrams/quickStyle14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18" Type="http://schemas.microsoft.com/office/2007/relationships/diagramDrawing" Target="../diagrams/drawing5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17" Type="http://schemas.openxmlformats.org/officeDocument/2006/relationships/diagramColors" Target="../diagrams/colors5.xml"/><Relationship Id="rId2" Type="http://schemas.openxmlformats.org/officeDocument/2006/relationships/notesSlide" Target="../notesSlides/notesSlide4.xml"/><Relationship Id="rId16" Type="http://schemas.openxmlformats.org/officeDocument/2006/relationships/diagramQuickStyle" Target="../diagrams/quickStyl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5" Type="http://schemas.openxmlformats.org/officeDocument/2006/relationships/diagramLayout" Target="../diagrams/layout5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Relationship Id="rId14" Type="http://schemas.openxmlformats.org/officeDocument/2006/relationships/diagramData" Target="../diagrams/data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9A866720-E287-40B0-A226-CC8EB8203F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232818"/>
              </p:ext>
            </p:extLst>
          </p:nvPr>
        </p:nvGraphicFramePr>
        <p:xfrm>
          <a:off x="3311125" y="807098"/>
          <a:ext cx="8734097" cy="6151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78881D50-4F83-42CF-831F-D4248123E505}"/>
              </a:ext>
            </a:extLst>
          </p:cNvPr>
          <p:cNvSpPr txBox="1"/>
          <p:nvPr/>
        </p:nvSpPr>
        <p:spPr>
          <a:xfrm>
            <a:off x="253104" y="2949151"/>
            <a:ext cx="28516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800" dirty="0"/>
              <a:t>Agenda del día</a:t>
            </a:r>
            <a:endParaRPr lang="es-CR" sz="4000" dirty="0"/>
          </a:p>
        </p:txBody>
      </p:sp>
    </p:spTree>
    <p:extLst>
      <p:ext uri="{BB962C8B-B14F-4D97-AF65-F5344CB8AC3E}">
        <p14:creationId xmlns:p14="http://schemas.microsoft.com/office/powerpoint/2010/main" val="3123151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72">
            <a:extLst>
              <a:ext uri="{FF2B5EF4-FFF2-40B4-BE49-F238E27FC236}">
                <a16:creationId xmlns:a16="http://schemas.microsoft.com/office/drawing/2014/main" id="{CFD580F5-E7BF-4C1D-BEFD-4A4601EBA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2055" name="Picture 74">
            <a:extLst>
              <a:ext uri="{FF2B5EF4-FFF2-40B4-BE49-F238E27FC236}">
                <a16:creationId xmlns:a16="http://schemas.microsoft.com/office/drawing/2014/main" id="{F0F06750-78FE-4472-8DA5-14CF3336F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056" name="Rectangle 76">
            <a:extLst>
              <a:ext uri="{FF2B5EF4-FFF2-40B4-BE49-F238E27FC236}">
                <a16:creationId xmlns:a16="http://schemas.microsoft.com/office/drawing/2014/main" id="{077D6507-8E8D-40E1-A7B9-63012EF949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Related image">
            <a:extLst>
              <a:ext uri="{FF2B5EF4-FFF2-40B4-BE49-F238E27FC236}">
                <a16:creationId xmlns:a16="http://schemas.microsoft.com/office/drawing/2014/main" id="{0D258388-C872-4FDD-B190-4AE0A9A51D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52" r="9091" b="14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23FF3D86-2916-4F9F-9752-304810CF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AB048875-14D1-4CC7-8AC3-7ABC73AAA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0F68D4F5-92B6-4A2D-8F09-00E048C30D18}"/>
              </a:ext>
            </a:extLst>
          </p:cNvPr>
          <p:cNvSpPr/>
          <p:nvPr/>
        </p:nvSpPr>
        <p:spPr>
          <a:xfrm>
            <a:off x="0" y="4918998"/>
            <a:ext cx="527201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i="1" dirty="0">
                <a:latin typeface="Verdana" panose="020B0604030504040204" pitchFamily="34" charset="0"/>
              </a:rPr>
              <a:t>Prospectiva:</a:t>
            </a:r>
          </a:p>
          <a:p>
            <a:r>
              <a:rPr lang="es-MX" sz="4000" i="1" dirty="0">
                <a:latin typeface="Verdana" panose="020B0604030504040204" pitchFamily="34" charset="0"/>
              </a:rPr>
              <a:t>Transformación 4.0</a:t>
            </a:r>
          </a:p>
          <a:p>
            <a:r>
              <a:rPr lang="es-MX" sz="4000" i="1" dirty="0">
                <a:latin typeface="Verdana" panose="020B0604030504040204" pitchFamily="34" charset="0"/>
              </a:rPr>
              <a:t>La era digital</a:t>
            </a:r>
            <a:endParaRPr lang="es-CR" sz="4000" i="1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543E42-3439-4CDD-8AD0-C636D03E2B8F}"/>
              </a:ext>
            </a:extLst>
          </p:cNvPr>
          <p:cNvSpPr/>
          <p:nvPr/>
        </p:nvSpPr>
        <p:spPr>
          <a:xfrm>
            <a:off x="6390967" y="74394"/>
            <a:ext cx="4709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-</a:t>
            </a:r>
            <a:r>
              <a:rPr lang="es-CR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No estamos en una era de cambios, sino en un cambio de era caracterizado por la digitalización de prácticamente todo lo que nos rodea</a:t>
            </a:r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. – Emérito Martínez.</a:t>
            </a:r>
            <a:endParaRPr lang="es-CR" sz="1200" i="1" dirty="0">
              <a:solidFill>
                <a:srgbClr val="FFFF0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778C183-43F9-46F5-BAC6-42C4625BED68}"/>
              </a:ext>
            </a:extLst>
          </p:cNvPr>
          <p:cNvSpPr/>
          <p:nvPr/>
        </p:nvSpPr>
        <p:spPr>
          <a:xfrm>
            <a:off x="0" y="2252017"/>
            <a:ext cx="50058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La tecnología y la robótica están avanzando y reducirán la necesidad de trabajadores en el futuro.-Jan C. </a:t>
            </a:r>
            <a:r>
              <a:rPr lang="es-MX" sz="1200" i="1" dirty="0" err="1">
                <a:solidFill>
                  <a:srgbClr val="FFFF00"/>
                </a:solidFill>
                <a:latin typeface="Verdana" panose="020B0604030504040204" pitchFamily="34" charset="0"/>
              </a:rPr>
              <a:t>Ting</a:t>
            </a:r>
            <a:endParaRPr lang="es-MX" sz="1200" i="1" dirty="0">
              <a:solidFill>
                <a:srgbClr val="FFFF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838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>
            <a:extLst>
              <a:ext uri="{FF2B5EF4-FFF2-40B4-BE49-F238E27FC236}">
                <a16:creationId xmlns:a16="http://schemas.microsoft.com/office/drawing/2014/main" id="{CDAD3468-77FD-4C10-93B4-C10859B11156}"/>
              </a:ext>
            </a:extLst>
          </p:cNvPr>
          <p:cNvSpPr/>
          <p:nvPr/>
        </p:nvSpPr>
        <p:spPr>
          <a:xfrm>
            <a:off x="-2" y="37803"/>
            <a:ext cx="67055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i="1" dirty="0">
                <a:latin typeface="Verdana" panose="020B0604030504040204" pitchFamily="34" charset="0"/>
              </a:rPr>
              <a:t>Transformación  Digital</a:t>
            </a:r>
            <a:endParaRPr lang="es-CR" sz="4000" i="1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42858C4-FE39-476F-9800-2FEE48CF120F}"/>
              </a:ext>
            </a:extLst>
          </p:cNvPr>
          <p:cNvSpPr/>
          <p:nvPr/>
        </p:nvSpPr>
        <p:spPr>
          <a:xfrm>
            <a:off x="6705598" y="99594"/>
            <a:ext cx="47692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- Si hubiera preguntado a la gente qué querían,  me habrían dicho que un caballo mas rápido. – Henry Ford.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25A2AB80-0015-4C94-98CD-137E92D10C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066652"/>
              </p:ext>
            </p:extLst>
          </p:nvPr>
        </p:nvGraphicFramePr>
        <p:xfrm>
          <a:off x="79022" y="936978"/>
          <a:ext cx="12022667" cy="5883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C1984307-A33D-4520-8647-6F55F7C1B035}"/>
              </a:ext>
            </a:extLst>
          </p:cNvPr>
          <p:cNvSpPr/>
          <p:nvPr/>
        </p:nvSpPr>
        <p:spPr>
          <a:xfrm>
            <a:off x="8088355" y="5136443"/>
            <a:ext cx="978408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5333E9B-A26F-4F9C-9EEA-AC34E10114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88853" y="4058136"/>
            <a:ext cx="2641247" cy="26412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34286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718BF309-FF4E-4AA6-8889-C2F9C5F704F5}"/>
              </a:ext>
            </a:extLst>
          </p:cNvPr>
          <p:cNvSpPr/>
          <p:nvPr/>
        </p:nvSpPr>
        <p:spPr>
          <a:xfrm>
            <a:off x="0" y="149516"/>
            <a:ext cx="67071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i="1" dirty="0">
                <a:latin typeface="Verdana" panose="020B0604030504040204" pitchFamily="34" charset="0"/>
              </a:rPr>
              <a:t>Para qué transformarse?</a:t>
            </a:r>
            <a:endParaRPr lang="es-CR" sz="4000" i="1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9FD32469-9D92-418F-8BF6-2C8C1F1671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6102813"/>
              </p:ext>
            </p:extLst>
          </p:nvPr>
        </p:nvGraphicFramePr>
        <p:xfrm>
          <a:off x="818789" y="1445773"/>
          <a:ext cx="10848710" cy="5266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42E4E79E-C4B0-4C3C-88FC-0A9059283F33}"/>
              </a:ext>
            </a:extLst>
          </p:cNvPr>
          <p:cNvSpPr/>
          <p:nvPr/>
        </p:nvSpPr>
        <p:spPr>
          <a:xfrm>
            <a:off x="6599353" y="224943"/>
            <a:ext cx="50681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i="1" dirty="0">
                <a:solidFill>
                  <a:srgbClr val="FFFF00"/>
                </a:solidFill>
              </a:rPr>
              <a:t>- </a:t>
            </a:r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Una máquina puede hacer el trabajo de cincuenta hombres ordinarios. Ninguna máquina puede hacer el trabajo de un hombre extraordinario.-Elbert Hubbard.</a:t>
            </a:r>
            <a:endParaRPr lang="es-CR" sz="1200" i="1" dirty="0">
              <a:solidFill>
                <a:srgbClr val="FFFF00"/>
              </a:solidFill>
            </a:endParaRPr>
          </a:p>
          <a:p>
            <a:pPr marL="171450" indent="-171450">
              <a:buFontTx/>
              <a:buChar char="-"/>
            </a:pPr>
            <a:endParaRPr lang="es-MX" sz="12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204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>
            <a:extLst>
              <a:ext uri="{FF2B5EF4-FFF2-40B4-BE49-F238E27FC236}">
                <a16:creationId xmlns:a16="http://schemas.microsoft.com/office/drawing/2014/main" id="{CDAD3468-77FD-4C10-93B4-C10859B11156}"/>
              </a:ext>
            </a:extLst>
          </p:cNvPr>
          <p:cNvSpPr/>
          <p:nvPr/>
        </p:nvSpPr>
        <p:spPr>
          <a:xfrm>
            <a:off x="0" y="155167"/>
            <a:ext cx="62221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i="1" dirty="0">
                <a:latin typeface="Verdana" panose="020B0604030504040204" pitchFamily="34" charset="0"/>
              </a:rPr>
              <a:t>Cómo Transformarse?</a:t>
            </a:r>
            <a:endParaRPr lang="es-CR" sz="4000" i="1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6C1FBD8-8610-46F6-BFA2-2E36020B4CEE}"/>
              </a:ext>
            </a:extLst>
          </p:cNvPr>
          <p:cNvSpPr/>
          <p:nvPr/>
        </p:nvSpPr>
        <p:spPr>
          <a:xfrm>
            <a:off x="7361258" y="47445"/>
            <a:ext cx="35525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- </a:t>
            </a:r>
            <a:r>
              <a:rPr lang="es-CR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Es en los momentos de decisión cuando se forma tu destino. -Tony Robbins.</a:t>
            </a:r>
            <a:endParaRPr lang="es-MX" sz="1200" i="1" dirty="0">
              <a:solidFill>
                <a:srgbClr val="FFFF00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5B05E51F-38C0-4D36-8814-B7D84FE075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9070335"/>
              </p:ext>
            </p:extLst>
          </p:nvPr>
        </p:nvGraphicFramePr>
        <p:xfrm>
          <a:off x="0" y="1422400"/>
          <a:ext cx="6762045" cy="5280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C12AA67-E4C1-4C08-9DAB-7381A59943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4719969"/>
              </p:ext>
            </p:extLst>
          </p:nvPr>
        </p:nvGraphicFramePr>
        <p:xfrm>
          <a:off x="5994400" y="1422399"/>
          <a:ext cx="6197600" cy="5388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Título 1">
            <a:extLst>
              <a:ext uri="{FF2B5EF4-FFF2-40B4-BE49-F238E27FC236}">
                <a16:creationId xmlns:a16="http://schemas.microsoft.com/office/drawing/2014/main" id="{8F595398-B4B2-45D6-80E4-C604DC31D7F3}"/>
              </a:ext>
            </a:extLst>
          </p:cNvPr>
          <p:cNvSpPr txBox="1">
            <a:spLocks/>
          </p:cNvSpPr>
          <p:nvPr/>
        </p:nvSpPr>
        <p:spPr>
          <a:xfrm>
            <a:off x="2632452" y="804567"/>
            <a:ext cx="2662038" cy="6763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R" sz="2400" b="1" dirty="0">
                <a:solidFill>
                  <a:srgbClr val="FFC000"/>
                </a:solidFill>
              </a:rPr>
              <a:t>Autoridades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02F8462C-76AC-4026-B4BA-E213E16EFC11}"/>
              </a:ext>
            </a:extLst>
          </p:cNvPr>
          <p:cNvSpPr txBox="1">
            <a:spLocks/>
          </p:cNvSpPr>
          <p:nvPr/>
        </p:nvSpPr>
        <p:spPr>
          <a:xfrm>
            <a:off x="8163103" y="804567"/>
            <a:ext cx="2832275" cy="6763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R" sz="2400" b="1" dirty="0">
                <a:solidFill>
                  <a:srgbClr val="FFC000"/>
                </a:solidFill>
              </a:rPr>
              <a:t>Tecnología</a:t>
            </a:r>
          </a:p>
        </p:txBody>
      </p:sp>
    </p:spTree>
    <p:extLst>
      <p:ext uri="{BB962C8B-B14F-4D97-AF65-F5344CB8AC3E}">
        <p14:creationId xmlns:p14="http://schemas.microsoft.com/office/powerpoint/2010/main" val="3126263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16">
            <a:extLst>
              <a:ext uri="{FF2B5EF4-FFF2-40B4-BE49-F238E27FC236}">
                <a16:creationId xmlns:a16="http://schemas.microsoft.com/office/drawing/2014/main" id="{CFD580F5-E7BF-4C1D-BEFD-4A4601EBA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28" name="Imagen 18">
            <a:extLst>
              <a:ext uri="{FF2B5EF4-FFF2-40B4-BE49-F238E27FC236}">
                <a16:creationId xmlns:a16="http://schemas.microsoft.com/office/drawing/2014/main" id="{F0F06750-78FE-4472-8DA5-14CF3336F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pic>
        <p:nvPicPr>
          <p:cNvPr id="7" name="Imagen 6" descr="Hojas dibujadas a lápiz">
            <a:extLst>
              <a:ext uri="{FF2B5EF4-FFF2-40B4-BE49-F238E27FC236}">
                <a16:creationId xmlns:a16="http://schemas.microsoft.com/office/drawing/2014/main" id="{57D7C723-A9F3-4A7E-B1AE-E6A0CCF40F7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alphaModFix amt="4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3881" r="3" b="426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48EE035-F12D-47A1-BB66-DD1E996E2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237173"/>
            <a:ext cx="9448800" cy="260206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rtl="0"/>
            <a:r>
              <a:rPr lang="es-ES" sz="6000" b="1" dirty="0"/>
              <a:t>Muchas Gracias!</a:t>
            </a:r>
          </a:p>
        </p:txBody>
      </p:sp>
      <p:sp>
        <p:nvSpPr>
          <p:cNvPr id="3" name="Marcador de posición de contenido 2">
            <a:extLst>
              <a:ext uri="{FF2B5EF4-FFF2-40B4-BE49-F238E27FC236}">
                <a16:creationId xmlns:a16="http://schemas.microsoft.com/office/drawing/2014/main" id="{1540807D-D4E8-4699-861F-C42A59789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123" y="267935"/>
            <a:ext cx="6921909" cy="949982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s-MX" sz="1600" i="1" dirty="0">
                <a:solidFill>
                  <a:srgbClr val="FFFF00"/>
                </a:solidFill>
                <a:latin typeface="Verdana" panose="020B0604030504040204" pitchFamily="34" charset="0"/>
              </a:rPr>
              <a:t>- La tecnología no es nada. Lo importante es que tengas fe en la gente, que sean básicamente buenas e inteligentes, y si les das herramientas, harán cosas maravillosas con ellas.-Steve Jobs.</a:t>
            </a:r>
          </a:p>
          <a:p>
            <a:pPr marL="0" indent="0">
              <a:buNone/>
            </a:pPr>
            <a:endParaRPr lang="es-ES" sz="1400" b="1" i="1" dirty="0">
              <a:solidFill>
                <a:srgbClr val="FFFF00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8E0FE8C-D043-49C2-BD34-1B2F7CBF29A3}"/>
              </a:ext>
            </a:extLst>
          </p:cNvPr>
          <p:cNvSpPr/>
          <p:nvPr/>
        </p:nvSpPr>
        <p:spPr>
          <a:xfrm>
            <a:off x="143926" y="6129248"/>
            <a:ext cx="4644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1600" i="1" dirty="0">
                <a:solidFill>
                  <a:srgbClr val="FFFF00"/>
                </a:solidFill>
                <a:latin typeface="Verdana" panose="020B0604030504040204" pitchFamily="34" charset="0"/>
              </a:rPr>
              <a:t>- La transformación digital no conoce fronteras ni sectores – Javier Pérez Caro.</a:t>
            </a:r>
          </a:p>
        </p:txBody>
      </p:sp>
    </p:spTree>
    <p:extLst>
      <p:ext uri="{BB962C8B-B14F-4D97-AF65-F5344CB8AC3E}">
        <p14:creationId xmlns:p14="http://schemas.microsoft.com/office/powerpoint/2010/main" val="271203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ángulo 39">
            <a:extLst>
              <a:ext uri="{FF2B5EF4-FFF2-40B4-BE49-F238E27FC236}">
                <a16:creationId xmlns:a16="http://schemas.microsoft.com/office/drawing/2014/main" id="{077D6507-8E8D-40E1-A7B9-63012EF949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pic>
        <p:nvPicPr>
          <p:cNvPr id="8" name="Imagen 7" descr="Flor">
            <a:extLst>
              <a:ext uri="{FF2B5EF4-FFF2-40B4-BE49-F238E27FC236}">
                <a16:creationId xmlns:a16="http://schemas.microsoft.com/office/drawing/2014/main" id="{3F803F0C-D1ED-48FB-B5CD-1F2FC0FF7C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4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57" r="157"/>
          <a:stretch/>
        </p:blipFill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23FF3D86-2916-4F9F-9752-304810CF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AB048875-14D1-4CC7-8AC3-7ABC73AAA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50E78D6-F072-48E7-8270-20EFBDD26F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7064" y="2741876"/>
            <a:ext cx="9448800" cy="2597767"/>
          </a:xfrm>
          <a:prstGeom prst="parallelogram">
            <a:avLst>
              <a:gd name="adj" fmla="val 99234"/>
            </a:avLst>
          </a:prstGeom>
        </p:spPr>
        <p:txBody>
          <a:bodyPr lIns="0" rIns="180000" rtlCol="0">
            <a:normAutofit fontScale="90000"/>
          </a:bodyPr>
          <a:lstStyle/>
          <a:p>
            <a:pPr rtl="0"/>
            <a:r>
              <a:rPr lang="es-ES" sz="3800" dirty="0"/>
              <a:t>2019 - DTIC</a:t>
            </a:r>
            <a:br>
              <a:rPr lang="es-ES" sz="3800" dirty="0"/>
            </a:br>
            <a:r>
              <a:rPr lang="es-ES" sz="3800" b="1" dirty="0"/>
              <a:t>Logros, metas y retos</a:t>
            </a:r>
            <a:br>
              <a:rPr lang="es-ES" sz="3800" b="1" dirty="0"/>
            </a:br>
            <a:endParaRPr lang="es-ES" sz="3800" b="1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182776E-8146-4615-B9D9-E80A467E8C0B}"/>
              </a:ext>
            </a:extLst>
          </p:cNvPr>
          <p:cNvSpPr/>
          <p:nvPr/>
        </p:nvSpPr>
        <p:spPr>
          <a:xfrm>
            <a:off x="6871549" y="127684"/>
            <a:ext cx="45947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i="1" dirty="0">
                <a:solidFill>
                  <a:srgbClr val="FFFF00"/>
                </a:solidFill>
                <a:latin typeface="Verdana" panose="020B0604030504040204" pitchFamily="34" charset="0"/>
              </a:rPr>
              <a:t>La tecnología es mejor cuando reúne a la gente.-Matt </a:t>
            </a:r>
            <a:r>
              <a:rPr lang="es-MX" i="1" dirty="0" err="1">
                <a:solidFill>
                  <a:srgbClr val="FFFF00"/>
                </a:solidFill>
                <a:latin typeface="Verdana" panose="020B0604030504040204" pitchFamily="34" charset="0"/>
              </a:rPr>
              <a:t>Mullenweg</a:t>
            </a:r>
            <a:r>
              <a:rPr lang="es-MX" i="1" dirty="0">
                <a:solidFill>
                  <a:srgbClr val="FFFF00"/>
                </a:solidFill>
                <a:latin typeface="Verdana" panose="020B0604030504040204" pitchFamily="34" charset="0"/>
              </a:rPr>
              <a:t>.</a:t>
            </a:r>
            <a:endParaRPr lang="es-CR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050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9F6F56-F7A7-4CCD-8CC2-3668E9F4A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676" y="3049495"/>
            <a:ext cx="2928712" cy="1293028"/>
          </a:xfrm>
        </p:spPr>
        <p:txBody>
          <a:bodyPr/>
          <a:lstStyle/>
          <a:p>
            <a:pPr algn="l"/>
            <a:r>
              <a:rPr lang="es-CR" dirty="0"/>
              <a:t>Agenda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9A866720-E287-40B0-A226-CC8EB8203F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842121"/>
              </p:ext>
            </p:extLst>
          </p:nvPr>
        </p:nvGraphicFramePr>
        <p:xfrm>
          <a:off x="3279227" y="902791"/>
          <a:ext cx="8734097" cy="6151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BB997BFC-E392-441A-B666-897FEBD8FC55}"/>
              </a:ext>
            </a:extLst>
          </p:cNvPr>
          <p:cNvSpPr/>
          <p:nvPr/>
        </p:nvSpPr>
        <p:spPr>
          <a:xfrm>
            <a:off x="6931744" y="121507"/>
            <a:ext cx="4581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es-CR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El espíritu humano debe prevalecer sobre la tecnología. - Albert Einstein.</a:t>
            </a:r>
          </a:p>
        </p:txBody>
      </p:sp>
    </p:spTree>
    <p:extLst>
      <p:ext uri="{BB962C8B-B14F-4D97-AF65-F5344CB8AC3E}">
        <p14:creationId xmlns:p14="http://schemas.microsoft.com/office/powerpoint/2010/main" val="1880301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Estela de vapor abstracta">
            <a:extLst>
              <a:ext uri="{FF2B5EF4-FFF2-40B4-BE49-F238E27FC236}">
                <a16:creationId xmlns:a16="http://schemas.microsoft.com/office/drawing/2014/main" id="{672405C2-14A9-4567-8A94-9EEAB9EE18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974" r="34692"/>
          <a:stretch/>
        </p:blipFill>
        <p:spPr>
          <a:xfrm>
            <a:off x="0" y="10"/>
            <a:ext cx="12191980" cy="6857990"/>
          </a:xfrm>
          <a:prstGeom prst="rect">
            <a:avLst/>
          </a:prstGeom>
        </p:spPr>
      </p:pic>
      <p:graphicFrame>
        <p:nvGraphicFramePr>
          <p:cNvPr id="11" name="Marcador de posición de contenido 2">
            <a:extLst>
              <a:ext uri="{FF2B5EF4-FFF2-40B4-BE49-F238E27FC236}">
                <a16:creationId xmlns:a16="http://schemas.microsoft.com/office/drawing/2014/main" id="{81AFE345-0008-4D0F-99AC-76C69B829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4519888"/>
              </p:ext>
            </p:extLst>
          </p:nvPr>
        </p:nvGraphicFramePr>
        <p:xfrm>
          <a:off x="2939798" y="4202885"/>
          <a:ext cx="6430343" cy="3032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A47909B4-7BE0-41B2-8699-3C350BDE6EC1}"/>
              </a:ext>
            </a:extLst>
          </p:cNvPr>
          <p:cNvSpPr txBox="1"/>
          <p:nvPr/>
        </p:nvSpPr>
        <p:spPr>
          <a:xfrm>
            <a:off x="397572" y="5142767"/>
            <a:ext cx="1941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000" b="1" dirty="0">
                <a:solidFill>
                  <a:srgbClr val="00B050"/>
                </a:solidFill>
              </a:rPr>
              <a:t>Generar Valor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90787A5-F614-47DF-A089-C2165745BEB0}"/>
              </a:ext>
            </a:extLst>
          </p:cNvPr>
          <p:cNvSpPr txBox="1"/>
          <p:nvPr/>
        </p:nvSpPr>
        <p:spPr>
          <a:xfrm>
            <a:off x="7448460" y="1358504"/>
            <a:ext cx="2787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000" b="1" dirty="0">
                <a:solidFill>
                  <a:schemeClr val="accent1"/>
                </a:solidFill>
              </a:rPr>
              <a:t>Reducir Riesgos de TI</a:t>
            </a:r>
          </a:p>
        </p:txBody>
      </p:sp>
      <p:graphicFrame>
        <p:nvGraphicFramePr>
          <p:cNvPr id="10" name="Marcador de posición de contenido 2">
            <a:extLst>
              <a:ext uri="{FF2B5EF4-FFF2-40B4-BE49-F238E27FC236}">
                <a16:creationId xmlns:a16="http://schemas.microsoft.com/office/drawing/2014/main" id="{A6126618-F524-4256-86BD-B1CB6D56A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5105494"/>
              </p:ext>
            </p:extLst>
          </p:nvPr>
        </p:nvGraphicFramePr>
        <p:xfrm>
          <a:off x="6282813" y="2070349"/>
          <a:ext cx="5728838" cy="2294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FC8E8280-D6D1-490F-B13B-772149FBD1F1}"/>
              </a:ext>
            </a:extLst>
          </p:cNvPr>
          <p:cNvSpPr txBox="1"/>
          <p:nvPr/>
        </p:nvSpPr>
        <p:spPr>
          <a:xfrm>
            <a:off x="892392" y="1358504"/>
            <a:ext cx="3284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Alineamiento</a:t>
            </a:r>
            <a:r>
              <a:rPr lang="es-CR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s-CR" sz="2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Estratégico</a:t>
            </a:r>
          </a:p>
        </p:txBody>
      </p:sp>
      <p:graphicFrame>
        <p:nvGraphicFramePr>
          <p:cNvPr id="13" name="Marcador de posición de contenido 2">
            <a:extLst>
              <a:ext uri="{FF2B5EF4-FFF2-40B4-BE49-F238E27FC236}">
                <a16:creationId xmlns:a16="http://schemas.microsoft.com/office/drawing/2014/main" id="{CF8F385D-9D26-494D-9369-8A8742CABB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5818112"/>
              </p:ext>
            </p:extLst>
          </p:nvPr>
        </p:nvGraphicFramePr>
        <p:xfrm>
          <a:off x="180349" y="2082784"/>
          <a:ext cx="4902928" cy="2294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F8304A3F-9825-4B8C-9999-E4059A996C4E}"/>
              </a:ext>
            </a:extLst>
          </p:cNvPr>
          <p:cNvCxnSpPr>
            <a:cxnSpLocks/>
          </p:cNvCxnSpPr>
          <p:nvPr/>
        </p:nvCxnSpPr>
        <p:spPr>
          <a:xfrm>
            <a:off x="180349" y="4525861"/>
            <a:ext cx="11732018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3455F639-B92E-4884-9891-2426ADAE51C2}"/>
              </a:ext>
            </a:extLst>
          </p:cNvPr>
          <p:cNvSpPr/>
          <p:nvPr/>
        </p:nvSpPr>
        <p:spPr>
          <a:xfrm>
            <a:off x="7001265" y="106062"/>
            <a:ext cx="3923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-La tecnología es un siervo útil, pero un amo peligroso.-Christian </a:t>
            </a:r>
            <a:r>
              <a:rPr lang="es-MX" sz="1200" i="1" dirty="0" err="1">
                <a:solidFill>
                  <a:srgbClr val="FFFF00"/>
                </a:solidFill>
                <a:latin typeface="Verdana" panose="020B0604030504040204" pitchFamily="34" charset="0"/>
              </a:rPr>
              <a:t>Lous</a:t>
            </a:r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 Lange.</a:t>
            </a:r>
            <a:endParaRPr lang="es-CR" sz="1200" i="1" dirty="0">
              <a:solidFill>
                <a:srgbClr val="FFFF00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FDB9622-424E-41AA-95F9-EBEF9C9E31ED}"/>
              </a:ext>
            </a:extLst>
          </p:cNvPr>
          <p:cNvSpPr/>
          <p:nvPr/>
        </p:nvSpPr>
        <p:spPr>
          <a:xfrm>
            <a:off x="0" y="37803"/>
            <a:ext cx="4307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i="1" dirty="0">
                <a:latin typeface="Verdana" panose="020B0604030504040204" pitchFamily="34" charset="0"/>
              </a:rPr>
              <a:t>Gobierno de TI</a:t>
            </a:r>
            <a:endParaRPr lang="es-CR" sz="4000" i="1" dirty="0"/>
          </a:p>
        </p:txBody>
      </p:sp>
    </p:spTree>
    <p:extLst>
      <p:ext uri="{BB962C8B-B14F-4D97-AF65-F5344CB8AC3E}">
        <p14:creationId xmlns:p14="http://schemas.microsoft.com/office/powerpoint/2010/main" val="1514393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Marcador de posición de contenido 2">
            <a:extLst>
              <a:ext uri="{FF2B5EF4-FFF2-40B4-BE49-F238E27FC236}">
                <a16:creationId xmlns:a16="http://schemas.microsoft.com/office/drawing/2014/main" id="{81AFE345-0008-4D0F-99AC-76C69B829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047616"/>
              </p:ext>
            </p:extLst>
          </p:nvPr>
        </p:nvGraphicFramePr>
        <p:xfrm>
          <a:off x="197492" y="882320"/>
          <a:ext cx="11827360" cy="3073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7B7B89A1-D6DA-4B53-B6B8-DE5D091E7B49}"/>
              </a:ext>
            </a:extLst>
          </p:cNvPr>
          <p:cNvSpPr txBox="1"/>
          <p:nvPr/>
        </p:nvSpPr>
        <p:spPr>
          <a:xfrm>
            <a:off x="235851" y="4033671"/>
            <a:ext cx="36240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+ 600 </a:t>
            </a:r>
            <a:r>
              <a:rPr lang="es-CR" dirty="0" err="1"/>
              <a:t>iTops</a:t>
            </a:r>
            <a:r>
              <a:rPr lang="es-CR" dirty="0"/>
              <a:t> más al año (9420 en 2018 – 9250 en 2019).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Tiempos de atención han empezado a degradarse, estamos al tope.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Personal insuficiente (18 personas atienden el 80% -7500 tiquetes).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endParaRPr lang="es-CR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5EBBBAC-5ACF-48F8-970E-4DA68B710981}"/>
              </a:ext>
            </a:extLst>
          </p:cNvPr>
          <p:cNvSpPr txBox="1"/>
          <p:nvPr/>
        </p:nvSpPr>
        <p:spPr>
          <a:xfrm>
            <a:off x="7765511" y="3975776"/>
            <a:ext cx="44068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Plataforma robusta en general (BM), en espacios inapropiados.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+ 350 servidores virtuales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+ 150 respaldos diarios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+ 500 equipos inalámbricos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Complejidad técnica en aumento.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Se exige disponibilidad y redundancia, se requiere inversión y personal.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F6C19A7-89ED-4D34-9020-A3936465A7D9}"/>
              </a:ext>
            </a:extLst>
          </p:cNvPr>
          <p:cNvSpPr txBox="1"/>
          <p:nvPr/>
        </p:nvSpPr>
        <p:spPr>
          <a:xfrm>
            <a:off x="4000681" y="3981750"/>
            <a:ext cx="36240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+ 30 sistemas institucionales, gestionados por CGI.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+180 sitios web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+10 desarrollos pendientes en SIGESA.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850 mejoras o correcciones en Banner y SIGESA.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endParaRPr lang="es-CR" dirty="0"/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65200086-B46A-461A-93EF-709107EFC39B}"/>
              </a:ext>
            </a:extLst>
          </p:cNvPr>
          <p:cNvCxnSpPr>
            <a:cxnSpLocks/>
          </p:cNvCxnSpPr>
          <p:nvPr/>
        </p:nvCxnSpPr>
        <p:spPr>
          <a:xfrm>
            <a:off x="197492" y="3839144"/>
            <a:ext cx="11994508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53B028B-9996-4B6A-9008-C701E80A8E8B}"/>
              </a:ext>
            </a:extLst>
          </p:cNvPr>
          <p:cNvSpPr/>
          <p:nvPr/>
        </p:nvSpPr>
        <p:spPr>
          <a:xfrm>
            <a:off x="0" y="37803"/>
            <a:ext cx="4307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i="1" dirty="0">
                <a:latin typeface="Verdana" panose="020B0604030504040204" pitchFamily="34" charset="0"/>
              </a:rPr>
              <a:t>Que hacemos ?</a:t>
            </a:r>
            <a:endParaRPr lang="es-CR" sz="4000" i="1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A673750-45E9-4346-8B1B-90CDC63FABE7}"/>
              </a:ext>
            </a:extLst>
          </p:cNvPr>
          <p:cNvSpPr/>
          <p:nvPr/>
        </p:nvSpPr>
        <p:spPr>
          <a:xfrm>
            <a:off x="7765511" y="37803"/>
            <a:ext cx="30075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-El gran motor del cambio, la tecnología. - Alvin Toffler.</a:t>
            </a:r>
          </a:p>
        </p:txBody>
      </p:sp>
    </p:spTree>
    <p:extLst>
      <p:ext uri="{BB962C8B-B14F-4D97-AF65-F5344CB8AC3E}">
        <p14:creationId xmlns:p14="http://schemas.microsoft.com/office/powerpoint/2010/main" val="2431882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13C745E-8FD8-4C9B-98BF-9BB4FEC54D04}"/>
              </a:ext>
            </a:extLst>
          </p:cNvPr>
          <p:cNvSpPr/>
          <p:nvPr/>
        </p:nvSpPr>
        <p:spPr>
          <a:xfrm>
            <a:off x="6723348" y="101921"/>
            <a:ext cx="4413466" cy="4616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- </a:t>
            </a:r>
            <a:r>
              <a:rPr lang="es-CR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Si todo parece bajo control, entonces no estás yendo lo suficientemente de prisa. – Mario Andretti.</a:t>
            </a:r>
            <a:endParaRPr lang="es-MX" sz="1200" i="1" dirty="0">
              <a:solidFill>
                <a:srgbClr val="FFFF00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35EE7401-CF58-46D5-BFCC-F49C5309E5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7646665"/>
              </p:ext>
            </p:extLst>
          </p:nvPr>
        </p:nvGraphicFramePr>
        <p:xfrm>
          <a:off x="0" y="1150374"/>
          <a:ext cx="12192000" cy="5605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tángulo 12">
            <a:extLst>
              <a:ext uri="{FF2B5EF4-FFF2-40B4-BE49-F238E27FC236}">
                <a16:creationId xmlns:a16="http://schemas.microsoft.com/office/drawing/2014/main" id="{E38AA66A-EF95-4E5C-9B25-0294A7288105}"/>
              </a:ext>
            </a:extLst>
          </p:cNvPr>
          <p:cNvSpPr/>
          <p:nvPr/>
        </p:nvSpPr>
        <p:spPr>
          <a:xfrm>
            <a:off x="-1" y="37803"/>
            <a:ext cx="5272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i="1" dirty="0">
                <a:latin typeface="Verdana" panose="020B0604030504040204" pitchFamily="34" charset="0"/>
              </a:rPr>
              <a:t>Logros DTIC - 2019</a:t>
            </a:r>
            <a:endParaRPr lang="es-CR" sz="4000" i="1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6FA4504-4D73-4F05-89FA-1F7CBAB1AA4E}"/>
              </a:ext>
            </a:extLst>
          </p:cNvPr>
          <p:cNvSpPr/>
          <p:nvPr/>
        </p:nvSpPr>
        <p:spPr>
          <a:xfrm>
            <a:off x="8456410" y="1856267"/>
            <a:ext cx="3262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i="1" dirty="0">
                <a:latin typeface="Verdana" panose="020B0604030504040204" pitchFamily="34" charset="0"/>
              </a:rPr>
              <a:t>Articulación</a:t>
            </a:r>
            <a:endParaRPr lang="es-CR" sz="3600" i="1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B82793C8-1097-4BE2-AB9B-57F79DDFBBF0}"/>
              </a:ext>
            </a:extLst>
          </p:cNvPr>
          <p:cNvSpPr/>
          <p:nvPr/>
        </p:nvSpPr>
        <p:spPr>
          <a:xfrm>
            <a:off x="360888" y="1865090"/>
            <a:ext cx="3262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i="1" dirty="0">
                <a:latin typeface="Verdana" panose="020B0604030504040204" pitchFamily="34" charset="0"/>
              </a:rPr>
              <a:t>Proyección</a:t>
            </a:r>
            <a:endParaRPr lang="es-CR" sz="3600" i="1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FD9677A7-1F4B-4734-B43D-1E7634C99DA0}"/>
              </a:ext>
            </a:extLst>
          </p:cNvPr>
          <p:cNvSpPr/>
          <p:nvPr/>
        </p:nvSpPr>
        <p:spPr>
          <a:xfrm>
            <a:off x="4425359" y="1865090"/>
            <a:ext cx="3702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i="1" dirty="0">
                <a:latin typeface="Verdana" panose="020B0604030504040204" pitchFamily="34" charset="0"/>
              </a:rPr>
              <a:t>Gobierno de TI</a:t>
            </a:r>
            <a:endParaRPr lang="es-CR" sz="3600" i="1" dirty="0"/>
          </a:p>
        </p:txBody>
      </p:sp>
    </p:spTree>
    <p:extLst>
      <p:ext uri="{BB962C8B-B14F-4D97-AF65-F5344CB8AC3E}">
        <p14:creationId xmlns:p14="http://schemas.microsoft.com/office/powerpoint/2010/main" val="3921521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Estela de vapor abstracta">
            <a:extLst>
              <a:ext uri="{FF2B5EF4-FFF2-40B4-BE49-F238E27FC236}">
                <a16:creationId xmlns:a16="http://schemas.microsoft.com/office/drawing/2014/main" id="{67C53154-5742-45BA-81BD-A5AE4CE1C6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974" r="34692"/>
          <a:stretch/>
        </p:blipFill>
        <p:spPr>
          <a:xfrm>
            <a:off x="-10115" y="10"/>
            <a:ext cx="12191980" cy="6857990"/>
          </a:xfrm>
          <a:prstGeom prst="rect">
            <a:avLst/>
          </a:prstGeom>
        </p:spPr>
      </p:pic>
      <p:pic>
        <p:nvPicPr>
          <p:cNvPr id="9" name="Imagen 8" descr="Estela de vapor abstracta">
            <a:extLst>
              <a:ext uri="{FF2B5EF4-FFF2-40B4-BE49-F238E27FC236}">
                <a16:creationId xmlns:a16="http://schemas.microsoft.com/office/drawing/2014/main" id="{672405C2-14A9-4567-8A94-9EEAB9EE18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974" r="3469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aphicFrame>
        <p:nvGraphicFramePr>
          <p:cNvPr id="11" name="Marcador de posición de contenido 2">
            <a:extLst>
              <a:ext uri="{FF2B5EF4-FFF2-40B4-BE49-F238E27FC236}">
                <a16:creationId xmlns:a16="http://schemas.microsoft.com/office/drawing/2014/main" id="{81AFE345-0008-4D0F-99AC-76C69B829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390703"/>
              </p:ext>
            </p:extLst>
          </p:nvPr>
        </p:nvGraphicFramePr>
        <p:xfrm>
          <a:off x="109057" y="952009"/>
          <a:ext cx="11974072" cy="5816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59C96118-BC52-4063-ABB5-7DC8F79196C8}"/>
              </a:ext>
            </a:extLst>
          </p:cNvPr>
          <p:cNvSpPr/>
          <p:nvPr/>
        </p:nvSpPr>
        <p:spPr>
          <a:xfrm>
            <a:off x="6919988" y="89809"/>
            <a:ext cx="407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- Que algo no haya salido como hayas querido no significa que sea inútil. -Thomas Edison.</a:t>
            </a:r>
          </a:p>
          <a:p>
            <a:endParaRPr lang="es-CR" sz="1200" i="1" dirty="0">
              <a:solidFill>
                <a:srgbClr val="FF0000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88E99B4-16BB-42BA-8F58-13BCC3040F3C}"/>
              </a:ext>
            </a:extLst>
          </p:cNvPr>
          <p:cNvSpPr/>
          <p:nvPr/>
        </p:nvSpPr>
        <p:spPr>
          <a:xfrm>
            <a:off x="252247" y="215878"/>
            <a:ext cx="5272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i="1" dirty="0">
                <a:latin typeface="Verdana" panose="020B0604030504040204" pitchFamily="34" charset="0"/>
              </a:rPr>
              <a:t>Dificultades</a:t>
            </a:r>
            <a:endParaRPr lang="es-CR" sz="4000" i="1" dirty="0"/>
          </a:p>
        </p:txBody>
      </p:sp>
    </p:spTree>
    <p:extLst>
      <p:ext uri="{BB962C8B-B14F-4D97-AF65-F5344CB8AC3E}">
        <p14:creationId xmlns:p14="http://schemas.microsoft.com/office/powerpoint/2010/main" val="992239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BC030188-50BA-4099-9CCE-3680944AE69D}"/>
              </a:ext>
            </a:extLst>
          </p:cNvPr>
          <p:cNvSpPr/>
          <p:nvPr/>
        </p:nvSpPr>
        <p:spPr>
          <a:xfrm>
            <a:off x="6444880" y="86963"/>
            <a:ext cx="4823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-</a:t>
            </a:r>
            <a:r>
              <a:rPr lang="es-CR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 Que no te cuenten que todo es más difícil. Acepta que ahora es diferente – Bernardo Crespo.</a:t>
            </a:r>
            <a:endParaRPr lang="es-MX" sz="1200" i="1" dirty="0">
              <a:solidFill>
                <a:srgbClr val="FFFF00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C0D301DC-8E4E-4ACB-9295-9974A1A47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4540633"/>
              </p:ext>
            </p:extLst>
          </p:nvPr>
        </p:nvGraphicFramePr>
        <p:xfrm>
          <a:off x="42038" y="1260901"/>
          <a:ext cx="12107923" cy="5559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87DEFBF2-BC21-47E8-A8B8-9B697AF9A9AB}"/>
              </a:ext>
            </a:extLst>
          </p:cNvPr>
          <p:cNvSpPr/>
          <p:nvPr/>
        </p:nvSpPr>
        <p:spPr>
          <a:xfrm>
            <a:off x="0" y="37803"/>
            <a:ext cx="54128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i="1" dirty="0">
                <a:latin typeface="Verdana" panose="020B0604030504040204" pitchFamily="34" charset="0"/>
              </a:rPr>
              <a:t>Retos y metas 2020</a:t>
            </a:r>
            <a:endParaRPr lang="es-CR" sz="4000" i="1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E22C3C24-7BE2-4CF7-B0A1-228AC403A6E1}"/>
              </a:ext>
            </a:extLst>
          </p:cNvPr>
          <p:cNvSpPr/>
          <p:nvPr/>
        </p:nvSpPr>
        <p:spPr>
          <a:xfrm>
            <a:off x="489569" y="1992726"/>
            <a:ext cx="3262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i="1" dirty="0">
                <a:latin typeface="Verdana" panose="020B0604030504040204" pitchFamily="34" charset="0"/>
              </a:rPr>
              <a:t>Recursos</a:t>
            </a:r>
            <a:endParaRPr lang="es-CR" sz="3600" i="1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9C54688-03E9-4C56-AD82-A59D353A1983}"/>
              </a:ext>
            </a:extLst>
          </p:cNvPr>
          <p:cNvSpPr/>
          <p:nvPr/>
        </p:nvSpPr>
        <p:spPr>
          <a:xfrm>
            <a:off x="4435365" y="2003236"/>
            <a:ext cx="3636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i="1" dirty="0">
                <a:latin typeface="Verdana" panose="020B0604030504040204" pitchFamily="34" charset="0"/>
              </a:rPr>
              <a:t>Gobierno de TI</a:t>
            </a:r>
            <a:endParaRPr lang="es-CR" sz="3600" i="1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4E2FDA7-E2E5-4444-9359-EB5FE5098ED5}"/>
              </a:ext>
            </a:extLst>
          </p:cNvPr>
          <p:cNvSpPr/>
          <p:nvPr/>
        </p:nvSpPr>
        <p:spPr>
          <a:xfrm>
            <a:off x="8481850" y="2013748"/>
            <a:ext cx="3741682" cy="646331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s-MX" sz="3600" i="1" dirty="0">
                <a:latin typeface="Verdana" panose="020B0604030504040204" pitchFamily="34" charset="0"/>
              </a:rPr>
              <a:t>Proyectos CETI</a:t>
            </a:r>
            <a:endParaRPr lang="es-CR" sz="3600" i="1" dirty="0"/>
          </a:p>
        </p:txBody>
      </p:sp>
    </p:spTree>
    <p:extLst>
      <p:ext uri="{BB962C8B-B14F-4D97-AF65-F5344CB8AC3E}">
        <p14:creationId xmlns:p14="http://schemas.microsoft.com/office/powerpoint/2010/main" val="4108378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Estela de vapor abstracta">
            <a:extLst>
              <a:ext uri="{FF2B5EF4-FFF2-40B4-BE49-F238E27FC236}">
                <a16:creationId xmlns:a16="http://schemas.microsoft.com/office/drawing/2014/main" id="{67C53154-5742-45BA-81BD-A5AE4CE1C6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974" r="34692"/>
          <a:stretch/>
        </p:blipFill>
        <p:spPr>
          <a:xfrm>
            <a:off x="-10115" y="10"/>
            <a:ext cx="12191980" cy="6857990"/>
          </a:xfrm>
          <a:prstGeom prst="rect">
            <a:avLst/>
          </a:prstGeom>
        </p:spPr>
      </p:pic>
      <p:pic>
        <p:nvPicPr>
          <p:cNvPr id="9" name="Imagen 8" descr="Estela de vapor abstracta">
            <a:extLst>
              <a:ext uri="{FF2B5EF4-FFF2-40B4-BE49-F238E27FC236}">
                <a16:creationId xmlns:a16="http://schemas.microsoft.com/office/drawing/2014/main" id="{672405C2-14A9-4567-8A94-9EEAB9EE18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974" r="3469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aphicFrame>
        <p:nvGraphicFramePr>
          <p:cNvPr id="11" name="Marcador de posición de contenido 2">
            <a:extLst>
              <a:ext uri="{FF2B5EF4-FFF2-40B4-BE49-F238E27FC236}">
                <a16:creationId xmlns:a16="http://schemas.microsoft.com/office/drawing/2014/main" id="{81AFE345-0008-4D0F-99AC-76C69B829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0705855"/>
              </p:ext>
            </p:extLst>
          </p:nvPr>
        </p:nvGraphicFramePr>
        <p:xfrm>
          <a:off x="109057" y="1120885"/>
          <a:ext cx="11974072" cy="336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7B7B89A1-D6DA-4B53-B6B8-DE5D091E7B49}"/>
              </a:ext>
            </a:extLst>
          </p:cNvPr>
          <p:cNvSpPr txBox="1"/>
          <p:nvPr/>
        </p:nvSpPr>
        <p:spPr>
          <a:xfrm>
            <a:off x="654324" y="4737274"/>
            <a:ext cx="108713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Áreas cada vez mas necesarias, sin capacidad para poder desarrollarlas eficientemente.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Su falta de desarrollo, representan riesgos o costos de oportunidad, difíciles de cuantificar.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Poca capacidad de innovación por carga operativa y escaso personal.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Requerimos recuperar personal de unidades o articular su trabajo de manera formal.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65200086-B46A-461A-93EF-709107EFC39B}"/>
              </a:ext>
            </a:extLst>
          </p:cNvPr>
          <p:cNvCxnSpPr>
            <a:cxnSpLocks/>
          </p:cNvCxnSpPr>
          <p:nvPr/>
        </p:nvCxnSpPr>
        <p:spPr>
          <a:xfrm>
            <a:off x="88621" y="4530446"/>
            <a:ext cx="11994508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59C96118-BC52-4063-ABB5-7DC8F79196C8}"/>
              </a:ext>
            </a:extLst>
          </p:cNvPr>
          <p:cNvSpPr/>
          <p:nvPr/>
        </p:nvSpPr>
        <p:spPr>
          <a:xfrm>
            <a:off x="7138219" y="18138"/>
            <a:ext cx="407248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i="1" dirty="0">
                <a:solidFill>
                  <a:srgbClr val="FFFF00"/>
                </a:solidFill>
                <a:latin typeface="Verdana" panose="020B0604030504040204" pitchFamily="34" charset="0"/>
              </a:rPr>
              <a:t>-</a:t>
            </a:r>
            <a:r>
              <a:rPr lang="es-MX" sz="1200" i="1" dirty="0">
                <a:solidFill>
                  <a:srgbClr val="FFFF00"/>
                </a:solidFill>
                <a:latin typeface="Verdana" panose="020B0604030504040204" pitchFamily="34" charset="0"/>
              </a:rPr>
              <a:t>Cualquier tecnología suficientemente avanzada es equivalente a la magia.- Sir Arthur C. Clarke.</a:t>
            </a:r>
            <a:endParaRPr lang="es-CR" sz="1200" i="1" dirty="0">
              <a:solidFill>
                <a:srgbClr val="FFFF00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88E99B4-16BB-42BA-8F58-13BCC3040F3C}"/>
              </a:ext>
            </a:extLst>
          </p:cNvPr>
          <p:cNvSpPr/>
          <p:nvPr/>
        </p:nvSpPr>
        <p:spPr>
          <a:xfrm>
            <a:off x="-1" y="37803"/>
            <a:ext cx="5272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i="1" dirty="0">
                <a:latin typeface="Verdana" panose="020B0604030504040204" pitchFamily="34" charset="0"/>
              </a:rPr>
              <a:t>Retos Tecnológicos</a:t>
            </a:r>
            <a:endParaRPr lang="es-CR" sz="4000" i="1" dirty="0"/>
          </a:p>
        </p:txBody>
      </p:sp>
    </p:spTree>
    <p:extLst>
      <p:ext uri="{BB962C8B-B14F-4D97-AF65-F5344CB8AC3E}">
        <p14:creationId xmlns:p14="http://schemas.microsoft.com/office/powerpoint/2010/main" val="974429516"/>
      </p:ext>
    </p:extLst>
  </p:cSld>
  <p:clrMapOvr>
    <a:masterClrMapping/>
  </p:clrMapOvr>
</p:sld>
</file>

<file path=ppt/theme/theme1.xml><?xml version="1.0" encoding="utf-8"?>
<a:theme xmlns:a="http://schemas.openxmlformats.org/drawingml/2006/main" name="Estela de vap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8A686E-C507-4F7D-AEA6-9FFC7523CB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7411068-54FB-4183-BE8D-9A5F0DE062BA}">
  <ds:schemaRefs>
    <ds:schemaRef ds:uri="http://schemas.openxmlformats.org/package/2006/metadata/core-properties"/>
    <ds:schemaRef ds:uri="16c05727-aa75-4e4a-9b5f-8a80a1165891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71af3243-3dd4-4a8d-8c0d-dd76da1f02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776B320-E975-4049-B758-D52F391461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1784</Words>
  <Application>Microsoft Office PowerPoint</Application>
  <PresentationFormat>Panorámica</PresentationFormat>
  <Paragraphs>218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Verdana</vt:lpstr>
      <vt:lpstr>Wingdings</vt:lpstr>
      <vt:lpstr>Estela de vapor</vt:lpstr>
      <vt:lpstr>Presentación de PowerPoint</vt:lpstr>
      <vt:lpstr>2019 - DTIC Logros, metas y retos </vt:lpstr>
      <vt:lpstr>Agenda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Muchas 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2019-10-19T21:18:08Z</dcterms:created>
  <dcterms:modified xsi:type="dcterms:W3CDTF">2020-03-11T20:22:15Z</dcterms:modified>
</cp:coreProperties>
</file>