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5"/>
  </p:notesMasterIdLst>
  <p:sldIdLst>
    <p:sldId id="262" r:id="rId2"/>
    <p:sldId id="263" r:id="rId3"/>
    <p:sldId id="264" r:id="rId4"/>
  </p:sldIdLst>
  <p:sldSz cx="6858000" cy="9144000" type="letter"/>
  <p:notesSz cx="7010400" cy="9296400"/>
  <p:defaultTextStyle>
    <a:defPPr>
      <a:defRPr lang="LID4096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3">
          <p15:clr>
            <a:srgbClr val="A4A3A4"/>
          </p15:clr>
        </p15:guide>
        <p15:guide id="2" pos="2137">
          <p15:clr>
            <a:srgbClr val="A4A3A4"/>
          </p15:clr>
        </p15:guide>
        <p15:guide id="3" orient="horz" pos="19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F3C"/>
    <a:srgbClr val="FF3300"/>
    <a:srgbClr val="FFF0FF"/>
    <a:srgbClr val="FFEBE6"/>
    <a:srgbClr val="104D81"/>
    <a:srgbClr val="3D6E98"/>
    <a:srgbClr val="606060"/>
    <a:srgbClr val="AE4851"/>
    <a:srgbClr val="E64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7"/>
    <p:restoredTop sz="94586"/>
  </p:normalViewPr>
  <p:slideViewPr>
    <p:cSldViewPr snapToGrid="0" snapToObjects="1">
      <p:cViewPr varScale="1">
        <p:scale>
          <a:sx n="44" d="100"/>
          <a:sy n="44" d="100"/>
        </p:scale>
        <p:origin x="2348" y="52"/>
      </p:cViewPr>
      <p:guideLst>
        <p:guide orient="horz" pos="2903"/>
        <p:guide pos="2137"/>
        <p:guide orient="horz" pos="19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E930478-EB41-9A19-E060-B2C1D45156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7B34AA-A3B2-7321-E802-A0B34417EA1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2045C1-B8C1-4C21-8B02-927A664ECF18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8B3A743-AF57-EE2F-20B6-B4ACFE8AE5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R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4745235-A107-D8D2-022D-E1E8000106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R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5EF58-D026-39B9-0C78-ADB941D1DF2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D99F4-02AC-AF30-C90F-BFA18695AE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FD17C6D-0105-4D57-8A5A-58DF1C7E9DAF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72DA1881-2555-1CFC-D436-A35A02B0495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EB7EBF56-5E17-51F6-D757-34E5ACE2FC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LID4096" altLang="es-CR" dirty="0"/>
              <a:t>Portada</a:t>
            </a:r>
          </a:p>
          <a:p>
            <a:pPr eaLnBrk="1" hangingPunct="1">
              <a:spcBef>
                <a:spcPct val="0"/>
              </a:spcBef>
            </a:pPr>
            <a:endParaRPr lang="LID4096" altLang="es-CR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7CCA952F-5706-AD81-1CCD-615F49781F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F04D83D-B7E9-4389-984B-82E8BE8CCAA1}" type="slidenum">
              <a:rPr lang="LID4096" altLang="es-CR" smtClean="0"/>
              <a:pPr/>
              <a:t>1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2965162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33965-5B76-4719-2A95-390642020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98B59F4A-CB50-583A-8EC9-AA11BA926E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5CDFD48-CE35-B208-0CCE-48E62F51E2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LID4096" altLang="es-CR" dirty="0"/>
              <a:t>Portada</a:t>
            </a:r>
          </a:p>
          <a:p>
            <a:pPr eaLnBrk="1" hangingPunct="1">
              <a:spcBef>
                <a:spcPct val="0"/>
              </a:spcBef>
            </a:pPr>
            <a:endParaRPr lang="LID4096" altLang="es-CR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6F611EFA-5450-1A57-BAD6-E26C13C455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F04D83D-B7E9-4389-984B-82E8BE8CCAA1}" type="slidenum">
              <a:rPr lang="LID4096" altLang="es-CR" smtClean="0"/>
              <a:pPr/>
              <a:t>2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275765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33965-5B76-4719-2A95-390642020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98B59F4A-CB50-583A-8EC9-AA11BA926E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5CDFD48-CE35-B208-0CCE-48E62F51E2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LID4096" altLang="es-CR" dirty="0"/>
              <a:t>Portada</a:t>
            </a:r>
          </a:p>
          <a:p>
            <a:pPr eaLnBrk="1" hangingPunct="1">
              <a:spcBef>
                <a:spcPct val="0"/>
              </a:spcBef>
            </a:pPr>
            <a:endParaRPr lang="LID4096" altLang="es-CR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6F611EFA-5450-1A57-BAD6-E26C13C455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F04D83D-B7E9-4389-984B-82E8BE8CCAA1}" type="slidenum">
              <a:rPr lang="LID4096" altLang="es-CR" smtClean="0"/>
              <a:pPr/>
              <a:t>3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275765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B4FA9-DB1F-F282-F38A-195500DA4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FBA5F-A4A9-4DF3-9F1F-CE3BDEC23E9F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287D1-5EB7-4A9E-C7B9-4FF54C69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A5215-D5DD-1F17-8D3D-0D91D7EB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93E51-32C2-41BB-8CB1-1C2FB0E193B2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1848545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83BC2-5CE5-F5DE-39D9-06B9BF637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2419-D26F-4188-89A8-C5F66FFF01E6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85D10-C3CE-0083-DD33-EC7447BCD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FA28F-F78F-0F06-1F08-636ED3807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DA8CA-EFAB-4F24-AFC5-3C110B2830D3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98624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E8F31-B32E-CBCF-A3B4-F0ECD24AE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B7DEE-CD09-4F9C-AB73-77DEC5B62DF0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85EE1-304A-A972-66E4-26F1E5D4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08D4B-0588-60E5-8D27-D909019A3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5E786-9DA3-4AB4-AB11-727B7C45C996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40474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43A10-EB3F-A16F-5AA0-3BD5C781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CC78-A634-467B-9300-6C383D5F351C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C6757-3016-7288-52C5-DCC775E9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41EC8-EBB8-E149-F758-9069950B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2406A-90CF-4F75-A215-648C7EE08807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126128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66951-6976-4DB1-DB04-62182B3D3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59D77-B674-47C6-AB8E-BD079038DAF9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10EF8-AD3C-0C6F-3056-E21A40CB5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543DA-A4C1-9FFC-A301-48AAF367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6E098-6918-424B-A43C-50617350E904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271010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9EB6755-9054-9E9C-E52D-D189FE05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12E2C-9E21-43D3-99B8-7684F004E940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5CB5D72-9D3B-A07C-21D6-646E853E1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0D3CF5-7BD8-3C15-2493-4D308644C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95F-61FB-4105-BAD4-363B7BDA81F8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115585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451F4FF-F92D-4180-4D78-AA6C7F137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95343-9A2A-44B2-BC6E-C8E99A6157B4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556056-8C1D-7C06-1842-794F904EF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2723AE2-D967-3488-38C6-5C3D513CA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7D4C8-1F0E-43F6-94BA-127A02BA73F2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72757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C1C8A8D-DF9C-8C10-9A73-4A6839875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D2240-4F5E-48E7-AEA6-B4B5F893B0E5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9B0A1D2-23C3-83FB-27AB-9321BD663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5FB5AB-53E2-6B57-C8EB-10C6CA7D5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619C1-EE38-486D-8F55-0F95CC0D9DDE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29412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5F2F64B-FF79-49BA-1EE6-5AC375FE3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4B514-4410-4DFE-9668-CB82434B0FA6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B4551CB-53B2-3845-C16D-40F4F2505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F5CB88-59FC-D494-58B2-43BEBDD08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16AD2-714D-4EA3-B0F4-C498DB52F7D3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04597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59D25D-4C98-2C23-B90B-FD7BBC14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F81E8-44B5-486A-A4F2-49A62C3C346A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DCE02B6-CBB0-CF66-BB6A-E1ABE539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718BAF-30AF-1009-925A-BF4F46F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AED9C-B776-44C6-A552-196ABDBDCFD2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162955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endParaRPr lang="en-C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BD5DD7-22C3-58C5-000D-EE8672119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77C2-BF6B-44D8-8DBA-399D0BF85CBE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16EB09-2E41-F212-D6E4-67BB6808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75D6A5-5CB7-9212-4834-97C11B6A7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B9B79-500D-49B4-A816-02371CB6562D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823005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BF208BB-72D3-0452-875F-4FAB826A03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R"/>
              <a:t>Click to edit Master title style</a:t>
            </a:r>
            <a:endParaRPr lang="LID4096" altLang="es-C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0340CC3-6E04-44FD-00FA-C2179D8963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R"/>
              <a:t>Click to edit Master text styles</a:t>
            </a:r>
          </a:p>
          <a:p>
            <a:pPr lvl="1"/>
            <a:r>
              <a:rPr lang="en-US" altLang="es-CR"/>
              <a:t>Second level</a:t>
            </a:r>
          </a:p>
          <a:p>
            <a:pPr lvl="2"/>
            <a:r>
              <a:rPr lang="en-US" altLang="es-CR"/>
              <a:t>Third level</a:t>
            </a:r>
          </a:p>
          <a:p>
            <a:pPr lvl="3"/>
            <a:r>
              <a:rPr lang="en-US" altLang="es-CR"/>
              <a:t>Fourth level</a:t>
            </a:r>
          </a:p>
          <a:p>
            <a:pPr lvl="4"/>
            <a:r>
              <a:rPr lang="en-US" altLang="es-CR"/>
              <a:t>Fifth level</a:t>
            </a:r>
            <a:endParaRPr lang="LID4096" altLang="es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7EF91-8809-A83F-CF65-34B5C337FC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F059ED-9AF9-4391-B689-BD95037CCBBC}" type="datetimeFigureOut">
              <a:rPr lang="LID4096"/>
              <a:pPr>
                <a:defRPr/>
              </a:pPr>
              <a:t>02/26/2026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2C38-DFDD-0E77-64B3-EAA9A8F0E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B65B8-43E2-4087-6B5B-027A5DE642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81A77B-57D8-4FE8-8134-B6751669368B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2pPr>
      <a:lvl3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3pPr>
      <a:lvl4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4pPr>
      <a:lvl5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8588" indent="-128588" algn="l" defTabSz="51435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R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file:///\\Users\macbook\Documents\APEUNA\boleti&#769;n\I&#769;conos%20boleti&#769;n\ICONOS%20APEUNA%20boletin-02.png" TargetMode="External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" Type="http://schemas.openxmlformats.org/officeDocument/2006/relationships/image" Target="../media/image1.jpeg"/><Relationship Id="rId21" Type="http://schemas.openxmlformats.org/officeDocument/2006/relationships/image" Target="file:///\\Users\macbook\Documents\APEUNA\boleti&#769;n\I&#769;conos%20boleti&#769;n\ICONOS%20APEUNA%20boletin-17.png" TargetMode="External"/><Relationship Id="rId7" Type="http://schemas.openxmlformats.org/officeDocument/2006/relationships/image" Target="file:///\\Users\macbook\Documents\APEUNA\boleti&#769;n\I&#769;conos%20boleti&#769;n\ICONOS%20APEUNA%20boletin-09.png" TargetMode="External"/><Relationship Id="rId12" Type="http://schemas.openxmlformats.org/officeDocument/2006/relationships/image" Target="../media/image6.png"/><Relationship Id="rId17" Type="http://schemas.openxmlformats.org/officeDocument/2006/relationships/image" Target="file:///\\Users\macbook\Documents\APEUNA\boleti&#769;n\I&#769;conos%20boleti&#769;n\ICONOS%20APEUNA%20boletin-18.png" TargetMode="External"/><Relationship Id="rId25" Type="http://schemas.openxmlformats.org/officeDocument/2006/relationships/image" Target="file:///\\Users\macbook\Documents\APEUNA\boleti&#769;n\I&#769;conos%20boleti&#769;n\ICONOS%20APEUNA%20boletin-05.png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file:///\\Users\macbook\Documents\APEUNA\LOGOS%20\LOGO%20ASMCG-01.png" TargetMode="External"/><Relationship Id="rId24" Type="http://schemas.openxmlformats.org/officeDocument/2006/relationships/image" Target="../media/image12.png"/><Relationship Id="rId5" Type="http://schemas.openxmlformats.org/officeDocument/2006/relationships/image" Target="file:///\\Users\macbook\Documents\APEUNA\boleti&#769;n\I&#769;conos%20boleti&#769;n\ICONOS%20APEUNA%20boletin-12.png" TargetMode="External"/><Relationship Id="rId15" Type="http://schemas.openxmlformats.org/officeDocument/2006/relationships/image" Target="file:///\\Users\macbook\Documents\APEUNA\boleti&#769;n\I&#769;conos%20boleti&#769;n\ICONOS%20APEUNA%20boletin-03.png" TargetMode="External"/><Relationship Id="rId23" Type="http://schemas.openxmlformats.org/officeDocument/2006/relationships/image" Target="file:///\\Users\macbook\Documents\APEUNA\boleti&#769;n\I&#769;conos%20boleti&#769;n\ICONOS%20APEUNA%20boletin-07.png" TargetMode="External"/><Relationship Id="rId28" Type="http://schemas.openxmlformats.org/officeDocument/2006/relationships/image" Target="../media/image14.png"/><Relationship Id="rId10" Type="http://schemas.openxmlformats.org/officeDocument/2006/relationships/image" Target="../media/image5.png"/><Relationship Id="rId19" Type="http://schemas.openxmlformats.org/officeDocument/2006/relationships/image" Target="file:///\\Users\macbook\Documents\APEUNA\boleti&#769;n\I&#769;conos%20boleti&#769;n\Logo%20Apeuna%20boletin-16.png" TargetMode="External"/><Relationship Id="rId4" Type="http://schemas.openxmlformats.org/officeDocument/2006/relationships/image" Target="../media/image2.png"/><Relationship Id="rId9" Type="http://schemas.openxmlformats.org/officeDocument/2006/relationships/image" Target="file:///\\Users\macbook\Documents\APEUNA\boleti&#769;n\I&#769;conos%20boleti&#769;n\ICONOS%20APEUNA%20boletin-15.png" TargetMode="External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image" Target="file:///\\Users\macbook\Documents\APEUNA\boleti&#769;n\I&#769;conos%20boleti&#769;n\ICONOS%20APEUNA%20boletin-06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file:///\\Users\macbook\Documents\APEUNA\boleti&#769;n\I&#769;conos%20boleti&#769;n\ICONOS%20APEUNA%20boletin-02.png" TargetMode="External"/><Relationship Id="rId18" Type="http://schemas.openxmlformats.org/officeDocument/2006/relationships/image" Target="../media/image10.png"/><Relationship Id="rId3" Type="http://schemas.openxmlformats.org/officeDocument/2006/relationships/image" Target="../media/image1.jpeg"/><Relationship Id="rId21" Type="http://schemas.openxmlformats.org/officeDocument/2006/relationships/image" Target="file:///\\Users\macbook\Documents\APEUNA\boleti&#769;n\I&#769;conos%20boleti&#769;n\ICONOS%20APEUNA%20boletin-07.png" TargetMode="External"/><Relationship Id="rId7" Type="http://schemas.openxmlformats.org/officeDocument/2006/relationships/image" Target="file:///\\Users\macbook\Documents\APEUNA\boleti&#769;n\I&#769;conos%20boleti&#769;n\ICONOS%20APEUNA%20boletin-09.png" TargetMode="External"/><Relationship Id="rId12" Type="http://schemas.openxmlformats.org/officeDocument/2006/relationships/image" Target="../media/image6.png"/><Relationship Id="rId17" Type="http://schemas.openxmlformats.org/officeDocument/2006/relationships/image" Target="file:///\\Users\macbook\Documents\APEUNA\boleti&#769;n\I&#769;conos%20boleti&#769;n\Logo%20Apeuna%20boletin-16.png" TargetMode="Externa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file:///\\Users\macbook\Documents\APEUNA\LOGOS%20\LOGO%20ASMCG-01.png" TargetMode="External"/><Relationship Id="rId5" Type="http://schemas.openxmlformats.org/officeDocument/2006/relationships/image" Target="file:///\\Users\macbook\Documents\APEUNA\boleti&#769;n\I&#769;conos%20boleti&#769;n\ICONOS%20APEUNA%20boletin-12.png" TargetMode="External"/><Relationship Id="rId15" Type="http://schemas.openxmlformats.org/officeDocument/2006/relationships/image" Target="file:///\\Users\macbook\Documents\APEUNA\boleti&#769;n\I&#769;conos%20boleti&#769;n\ICONOS%20APEUNA%20boletin-18.png" TargetMode="External"/><Relationship Id="rId23" Type="http://schemas.openxmlformats.org/officeDocument/2006/relationships/image" Target="file:///\\Users\macbook\Documents\APEUNA\boleti&#769;n\I&#769;conos%20boleti&#769;n\ICONOS%20APEUNA%20boletin-05.png" TargetMode="External"/><Relationship Id="rId10" Type="http://schemas.openxmlformats.org/officeDocument/2006/relationships/image" Target="../media/image5.png"/><Relationship Id="rId19" Type="http://schemas.openxmlformats.org/officeDocument/2006/relationships/image" Target="file:///\\Users\macbook\Documents\APEUNA\boleti&#769;n\I&#769;conos%20boleti&#769;n\ICONOS%20APEUNA%20boletin-17.png" TargetMode="External"/><Relationship Id="rId4" Type="http://schemas.openxmlformats.org/officeDocument/2006/relationships/image" Target="../media/image2.png"/><Relationship Id="rId9" Type="http://schemas.openxmlformats.org/officeDocument/2006/relationships/image" Target="file:///\\Users\macbook\Documents\APEUNA\boleti&#769;n\I&#769;conos%20boleti&#769;n\ICONOS%20APEUNA%20boletin-15.png" TargetMode="External"/><Relationship Id="rId14" Type="http://schemas.openxmlformats.org/officeDocument/2006/relationships/image" Target="../media/image8.png"/><Relationship Id="rId2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file:///\\Users\macbook\Documents\APEUNA\boleti&#769;n\I&#769;conos%20boleti&#769;n\ICONOS%20APEUNA%20boletin-15.png" TargetMode="External"/><Relationship Id="rId13" Type="http://schemas.openxmlformats.org/officeDocument/2006/relationships/image" Target="../media/image8.png"/><Relationship Id="rId18" Type="http://schemas.openxmlformats.org/officeDocument/2006/relationships/image" Target="file:///\\Users\macbook\Documents\APEUNA\boleti&#769;n\I&#769;conos%20boleti&#769;n\ICONOS%20APEUNA%20boletin-03.png" TargetMode="External"/><Relationship Id="rId26" Type="http://schemas.openxmlformats.org/officeDocument/2006/relationships/image" Target="../media/image12.png"/><Relationship Id="rId3" Type="http://schemas.openxmlformats.org/officeDocument/2006/relationships/image" Target="../media/image2.png"/><Relationship Id="rId21" Type="http://schemas.openxmlformats.org/officeDocument/2006/relationships/image" Target="../media/image10.png"/><Relationship Id="rId7" Type="http://schemas.openxmlformats.org/officeDocument/2006/relationships/image" Target="../media/image4.png"/><Relationship Id="rId12" Type="http://schemas.openxmlformats.org/officeDocument/2006/relationships/image" Target="file:///\\Users\macbook\Documents\APEUNA\boleti&#769;n\I&#769;conos%20boleti&#769;n\ICONOS%20APEUNA%20boletin-02.png" TargetMode="External"/><Relationship Id="rId17" Type="http://schemas.openxmlformats.org/officeDocument/2006/relationships/image" Target="../media/image7.png"/><Relationship Id="rId25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6" Type="http://schemas.openxmlformats.org/officeDocument/2006/relationships/image" Target="file:///\\Users\macbook\Documents\APEUNA\boleti&#769;n\I&#769;conos%20boleti&#769;n\ICONOS%20APEUNA%20boletin-06.png" TargetMode="External"/><Relationship Id="rId20" Type="http://schemas.openxmlformats.org/officeDocument/2006/relationships/image" Target="file:///\\Users\macbook\Documents\APEUNA\boleti&#769;n\I&#769;conos%20boleti&#769;n\Logo%20Apeuna%20boletin-16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file:///\\Users\macbook\Documents\APEUNA\boleti&#769;n\I&#769;conos%20boleti&#769;n\ICONOS%20APEUNA%20boletin-09.png" TargetMode="External"/><Relationship Id="rId11" Type="http://schemas.openxmlformats.org/officeDocument/2006/relationships/image" Target="../media/image6.png"/><Relationship Id="rId24" Type="http://schemas.openxmlformats.org/officeDocument/2006/relationships/image" Target="file:///\\Users\macbook\Documents\APEUNA\boleti&#769;n\I&#769;conos%20boleti&#769;n\ICONOS%20APEUNA%20boletin-07.png" TargetMode="External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11.png"/><Relationship Id="rId10" Type="http://schemas.openxmlformats.org/officeDocument/2006/relationships/image" Target="file:///\\Users\macbook\Documents\APEUNA\LOGOS%20\LOGO%20ASMCG-01.png" TargetMode="External"/><Relationship Id="rId19" Type="http://schemas.openxmlformats.org/officeDocument/2006/relationships/image" Target="../media/image9.png"/><Relationship Id="rId4" Type="http://schemas.openxmlformats.org/officeDocument/2006/relationships/image" Target="file:///\\Users\macbook\Documents\APEUNA\boleti&#769;n\I&#769;conos%20boleti&#769;n\ICONOS%20APEUNA%20boletin-12.png" TargetMode="External"/><Relationship Id="rId9" Type="http://schemas.openxmlformats.org/officeDocument/2006/relationships/image" Target="../media/image5.png"/><Relationship Id="rId14" Type="http://schemas.openxmlformats.org/officeDocument/2006/relationships/image" Target="file:///\\Users\macbook\Documents\APEUNA\boleti&#769;n\I&#769;conos%20boleti&#769;n\ICONOS%20APEUNA%20boletin-18.png" TargetMode="External"/><Relationship Id="rId22" Type="http://schemas.openxmlformats.org/officeDocument/2006/relationships/image" Target="file:///\\Users\macbook\Documents\APEUNA\boleti&#769;n\I&#769;conos%20boleti&#769;n\ICONOS%20APEUNA%20boletin-17.png" TargetMode="External"/><Relationship Id="rId27" Type="http://schemas.openxmlformats.org/officeDocument/2006/relationships/image" Target="file:///\\Users\macbook\Documents\APEUNA\boleti&#769;n\I&#769;conos%20boleti&#769;n\ICONOS%20APEUNA%20boletin-0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ounded Rectangle 114">
            <a:extLst>
              <a:ext uri="{FF2B5EF4-FFF2-40B4-BE49-F238E27FC236}">
                <a16:creationId xmlns:a16="http://schemas.microsoft.com/office/drawing/2014/main" id="{5E678355-464A-6959-73BC-8DEAF6CC2C60}"/>
              </a:ext>
            </a:extLst>
          </p:cNvPr>
          <p:cNvSpPr/>
          <p:nvPr/>
        </p:nvSpPr>
        <p:spPr bwMode="auto">
          <a:xfrm>
            <a:off x="67631" y="1877830"/>
            <a:ext cx="2124389" cy="2630662"/>
          </a:xfrm>
          <a:prstGeom prst="roundRect">
            <a:avLst/>
          </a:prstGeom>
          <a:solidFill>
            <a:srgbClr val="F7E1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pic>
        <p:nvPicPr>
          <p:cNvPr id="3076" name="Picture 91">
            <a:extLst>
              <a:ext uri="{FF2B5EF4-FFF2-40B4-BE49-F238E27FC236}">
                <a16:creationId xmlns:a16="http://schemas.microsoft.com/office/drawing/2014/main" id="{005007B1-22C2-AD08-D96E-99F915B0364A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1250950"/>
            <a:ext cx="42545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10">
            <a:extLst>
              <a:ext uri="{FF2B5EF4-FFF2-40B4-BE49-F238E27FC236}">
                <a16:creationId xmlns:a16="http://schemas.microsoft.com/office/drawing/2014/main" id="{42B4CCE7-61AD-EE55-E43C-CE8C10180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00" y="1335088"/>
            <a:ext cx="3217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2400" b="1" dirty="0">
                <a:solidFill>
                  <a:schemeClr val="bg1"/>
                </a:solidFill>
              </a:rPr>
              <a:t>Estado situacional</a:t>
            </a:r>
            <a:endParaRPr lang="LID4096" altLang="es-CR" sz="2000" b="1" dirty="0">
              <a:solidFill>
                <a:schemeClr val="bg1"/>
              </a:solidFill>
            </a:endParaRPr>
          </a:p>
        </p:txBody>
      </p:sp>
      <p:grpSp>
        <p:nvGrpSpPr>
          <p:cNvPr id="3079" name="Group 37">
            <a:extLst>
              <a:ext uri="{FF2B5EF4-FFF2-40B4-BE49-F238E27FC236}">
                <a16:creationId xmlns:a16="http://schemas.microsoft.com/office/drawing/2014/main" id="{6C98C54E-33C4-1378-DAB5-F8B4D378015D}"/>
              </a:ext>
            </a:extLst>
          </p:cNvPr>
          <p:cNvGrpSpPr>
            <a:grpSpLocks/>
          </p:cNvGrpSpPr>
          <p:nvPr/>
        </p:nvGrpSpPr>
        <p:grpSpPr bwMode="auto">
          <a:xfrm>
            <a:off x="2273300" y="5194840"/>
            <a:ext cx="2124075" cy="330200"/>
            <a:chOff x="170185" y="6369079"/>
            <a:chExt cx="2124966" cy="330782"/>
          </a:xfrm>
        </p:grpSpPr>
        <p:sp>
          <p:nvSpPr>
            <p:cNvPr id="211" name="Rounded Rectangle 210">
              <a:extLst>
                <a:ext uri="{FF2B5EF4-FFF2-40B4-BE49-F238E27FC236}">
                  <a16:creationId xmlns:a16="http://schemas.microsoft.com/office/drawing/2014/main" id="{6B1747CD-35FB-6DD8-2BB7-D999CD0D6C27}"/>
                </a:ext>
              </a:extLst>
            </p:cNvPr>
            <p:cNvSpPr/>
            <p:nvPr/>
          </p:nvSpPr>
          <p:spPr>
            <a:xfrm>
              <a:off x="170185" y="6369079"/>
              <a:ext cx="2029676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63" name="Group 36">
              <a:extLst>
                <a:ext uri="{FF2B5EF4-FFF2-40B4-BE49-F238E27FC236}">
                  <a16:creationId xmlns:a16="http://schemas.microsoft.com/office/drawing/2014/main" id="{4CACD908-36EA-E032-7FA1-C5DC5176E5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923" y="6391792"/>
              <a:ext cx="2122228" cy="283436"/>
              <a:chOff x="256412" y="4657266"/>
              <a:chExt cx="2122228" cy="283436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3E357590-CB9E-DA0F-8FBE-9BC303611583}"/>
                  </a:ext>
                </a:extLst>
              </p:cNvPr>
              <p:cNvSpPr/>
              <p:nvPr/>
            </p:nvSpPr>
            <p:spPr>
              <a:xfrm>
                <a:off x="426784" y="4656817"/>
                <a:ext cx="1951856" cy="28466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Comisión de Carrera Académica (CCAC)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5" name="Picture 32">
                <a:extLst>
                  <a:ext uri="{FF2B5EF4-FFF2-40B4-BE49-F238E27FC236}">
                    <a16:creationId xmlns:a16="http://schemas.microsoft.com/office/drawing/2014/main" id="{488F11A9-10FC-6484-9979-ACE2B84C5B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0" name="Group 35">
            <a:extLst>
              <a:ext uri="{FF2B5EF4-FFF2-40B4-BE49-F238E27FC236}">
                <a16:creationId xmlns:a16="http://schemas.microsoft.com/office/drawing/2014/main" id="{2C1F3DFC-82F1-394F-FBF8-5574CC4BED6C}"/>
              </a:ext>
            </a:extLst>
          </p:cNvPr>
          <p:cNvGrpSpPr>
            <a:grpSpLocks/>
          </p:cNvGrpSpPr>
          <p:nvPr/>
        </p:nvGrpSpPr>
        <p:grpSpPr bwMode="auto">
          <a:xfrm>
            <a:off x="2284413" y="6406471"/>
            <a:ext cx="2081212" cy="330200"/>
            <a:chOff x="170185" y="7701768"/>
            <a:chExt cx="2081817" cy="330782"/>
          </a:xfrm>
        </p:grpSpPr>
        <p:sp>
          <p:nvSpPr>
            <p:cNvPr id="212" name="Rounded Rectangle 211">
              <a:extLst>
                <a:ext uri="{FF2B5EF4-FFF2-40B4-BE49-F238E27FC236}">
                  <a16:creationId xmlns:a16="http://schemas.microsoft.com/office/drawing/2014/main" id="{97F5C51D-A8B3-1163-85FE-5AB8416BF4D7}"/>
                </a:ext>
              </a:extLst>
            </p:cNvPr>
            <p:cNvSpPr/>
            <p:nvPr/>
          </p:nvSpPr>
          <p:spPr>
            <a:xfrm>
              <a:off x="170185" y="7701768"/>
              <a:ext cx="2081817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59" name="Group 84">
              <a:extLst>
                <a:ext uri="{FF2B5EF4-FFF2-40B4-BE49-F238E27FC236}">
                  <a16:creationId xmlns:a16="http://schemas.microsoft.com/office/drawing/2014/main" id="{106E25A1-014D-CAD8-E0FD-952E954B92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5F769D98-FED5-F686-17F0-31BC13EC7ED6}"/>
                  </a:ext>
                </a:extLst>
              </p:cNvPr>
              <p:cNvSpPr/>
              <p:nvPr/>
            </p:nvSpPr>
            <p:spPr>
              <a:xfrm>
                <a:off x="426756" y="4657629"/>
                <a:ext cx="1772165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Junta de Becas (JB)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1" name="Picture 87">
                <a:extLst>
                  <a:ext uri="{FF2B5EF4-FFF2-40B4-BE49-F238E27FC236}">
                    <a16:creationId xmlns:a16="http://schemas.microsoft.com/office/drawing/2014/main" id="{61D8DB53-A81D-BF21-A15F-89F548ACAB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1" name="Group 113">
            <a:extLst>
              <a:ext uri="{FF2B5EF4-FFF2-40B4-BE49-F238E27FC236}">
                <a16:creationId xmlns:a16="http://schemas.microsoft.com/office/drawing/2014/main" id="{49F608A8-8439-7FCF-14CD-013D923B0A40}"/>
              </a:ext>
            </a:extLst>
          </p:cNvPr>
          <p:cNvGrpSpPr>
            <a:grpSpLocks/>
          </p:cNvGrpSpPr>
          <p:nvPr/>
        </p:nvGrpSpPr>
        <p:grpSpPr bwMode="auto">
          <a:xfrm>
            <a:off x="2266950" y="5519372"/>
            <a:ext cx="884238" cy="777875"/>
            <a:chOff x="2272680" y="6050968"/>
            <a:chExt cx="1023048" cy="900318"/>
          </a:xfrm>
        </p:grpSpPr>
        <p:grpSp>
          <p:nvGrpSpPr>
            <p:cNvPr id="3254" name="Group 97">
              <a:extLst>
                <a:ext uri="{FF2B5EF4-FFF2-40B4-BE49-F238E27FC236}">
                  <a16:creationId xmlns:a16="http://schemas.microsoft.com/office/drawing/2014/main" id="{D9F4427C-05AE-D493-1817-84D6BE0CB6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8"/>
              <a:ext cx="1023048" cy="900318"/>
              <a:chOff x="929939" y="2287534"/>
              <a:chExt cx="1161544" cy="1022201"/>
            </a:xfrm>
          </p:grpSpPr>
          <p:pic>
            <p:nvPicPr>
              <p:cNvPr id="3256" name="Picture 99">
                <a:extLst>
                  <a:ext uri="{FF2B5EF4-FFF2-40B4-BE49-F238E27FC236}">
                    <a16:creationId xmlns:a16="http://schemas.microsoft.com/office/drawing/2014/main" id="{3C4FC2A6-FA55-6F2F-EE8D-CC3A188FC9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35C5092-357D-C162-2A3C-1630A547F5BA}"/>
                  </a:ext>
                </a:extLst>
              </p:cNvPr>
              <p:cNvSpPr txBox="1"/>
              <p:nvPr/>
            </p:nvSpPr>
            <p:spPr>
              <a:xfrm>
                <a:off x="929939" y="2975955"/>
                <a:ext cx="1161544" cy="3337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42A5E493-BC36-1644-6D4C-9FB00AD06220}"/>
                </a:ext>
              </a:extLst>
            </p:cNvPr>
            <p:cNvSpPr txBox="1"/>
            <p:nvPr/>
          </p:nvSpPr>
          <p:spPr>
            <a:xfrm>
              <a:off x="2336965" y="6113439"/>
              <a:ext cx="789785" cy="5328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3083" name="Picture 2">
            <a:extLst>
              <a:ext uri="{FF2B5EF4-FFF2-40B4-BE49-F238E27FC236}">
                <a16:creationId xmlns:a16="http://schemas.microsoft.com/office/drawing/2014/main" id="{2AC5A7CE-1C86-8DD4-34ED-0F81BA8491C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37"/>
          <a:stretch>
            <a:fillRect/>
          </a:stretch>
        </p:blipFill>
        <p:spPr bwMode="auto">
          <a:xfrm>
            <a:off x="2230438" y="179388"/>
            <a:ext cx="2220912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7" name="Group 53">
            <a:extLst>
              <a:ext uri="{FF2B5EF4-FFF2-40B4-BE49-F238E27FC236}">
                <a16:creationId xmlns:a16="http://schemas.microsoft.com/office/drawing/2014/main" id="{B0081356-A7A4-4A22-6B96-24CF68EB2178}"/>
              </a:ext>
            </a:extLst>
          </p:cNvPr>
          <p:cNvGrpSpPr>
            <a:grpSpLocks/>
          </p:cNvGrpSpPr>
          <p:nvPr/>
        </p:nvGrpSpPr>
        <p:grpSpPr bwMode="auto">
          <a:xfrm>
            <a:off x="3306082" y="4550983"/>
            <a:ext cx="1964182" cy="593725"/>
            <a:chOff x="161629" y="5279098"/>
            <a:chExt cx="2029153" cy="592633"/>
          </a:xfrm>
        </p:grpSpPr>
        <p:sp>
          <p:nvSpPr>
            <p:cNvPr id="141" name="Round Same Side Corner Rectangle 140">
              <a:extLst>
                <a:ext uri="{FF2B5EF4-FFF2-40B4-BE49-F238E27FC236}">
                  <a16:creationId xmlns:a16="http://schemas.microsoft.com/office/drawing/2014/main" id="{EC7D35DD-EF14-5CB1-3B57-5815446FC89E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E030F99F-D9B0-BB63-9A45-0FA7AC9FFBBE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2023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3221" name="Picture 209">
              <a:extLst>
                <a:ext uri="{FF2B5EF4-FFF2-40B4-BE49-F238E27FC236}">
                  <a16:creationId xmlns:a16="http://schemas.microsoft.com/office/drawing/2014/main" id="{7762E6D2-51B7-76DB-2E7F-A25F4F723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01" name="Group 232">
            <a:extLst>
              <a:ext uri="{FF2B5EF4-FFF2-40B4-BE49-F238E27FC236}">
                <a16:creationId xmlns:a16="http://schemas.microsoft.com/office/drawing/2014/main" id="{B3F2F423-E8DC-4383-C23D-EE1E37F4CE24}"/>
              </a:ext>
            </a:extLst>
          </p:cNvPr>
          <p:cNvGrpSpPr>
            <a:grpSpLocks/>
          </p:cNvGrpSpPr>
          <p:nvPr/>
        </p:nvGrpSpPr>
        <p:grpSpPr bwMode="auto">
          <a:xfrm>
            <a:off x="2305050" y="7685585"/>
            <a:ext cx="2251075" cy="331788"/>
            <a:chOff x="2660465" y="6369079"/>
            <a:chExt cx="2251653" cy="330782"/>
          </a:xfrm>
        </p:grpSpPr>
        <p:sp>
          <p:nvSpPr>
            <p:cNvPr id="234" name="Rounded Rectangle 233">
              <a:extLst>
                <a:ext uri="{FF2B5EF4-FFF2-40B4-BE49-F238E27FC236}">
                  <a16:creationId xmlns:a16="http://schemas.microsoft.com/office/drawing/2014/main" id="{D880A090-D21E-B3D8-F2B5-350499CA712B}"/>
                </a:ext>
              </a:extLst>
            </p:cNvPr>
            <p:cNvSpPr/>
            <p:nvPr/>
          </p:nvSpPr>
          <p:spPr>
            <a:xfrm>
              <a:off x="2660465" y="6369079"/>
              <a:ext cx="2086511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08" name="Group 234">
              <a:extLst>
                <a:ext uri="{FF2B5EF4-FFF2-40B4-BE49-F238E27FC236}">
                  <a16:creationId xmlns:a16="http://schemas.microsoft.com/office/drawing/2014/main" id="{1E2DBCB7-D54A-7C60-0C10-64C5BC31EB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767"/>
              <a:ext cx="2246423" cy="283436"/>
              <a:chOff x="256412" y="4657266"/>
              <a:chExt cx="2246423" cy="283436"/>
            </a:xfrm>
          </p:grpSpPr>
          <p:sp>
            <p:nvSpPr>
              <p:cNvPr id="236" name="Rounded Rectangle 235">
                <a:extLst>
                  <a:ext uri="{FF2B5EF4-FFF2-40B4-BE49-F238E27FC236}">
                    <a16:creationId xmlns:a16="http://schemas.microsoft.com/office/drawing/2014/main" id="{D3819FED-2D88-D2F2-9F70-25E2BD2DD939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Sección de Seguridad Institucional (SSI)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210" name="Picture 236">
                <a:extLst>
                  <a:ext uri="{FF2B5EF4-FFF2-40B4-BE49-F238E27FC236}">
                    <a16:creationId xmlns:a16="http://schemas.microsoft.com/office/drawing/2014/main" id="{0A830965-BB23-FC48-3C9B-6DDDE79243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2" name="Group 237">
            <a:extLst>
              <a:ext uri="{FF2B5EF4-FFF2-40B4-BE49-F238E27FC236}">
                <a16:creationId xmlns:a16="http://schemas.microsoft.com/office/drawing/2014/main" id="{860A7899-7C74-1728-E256-4F80A9B2026C}"/>
              </a:ext>
            </a:extLst>
          </p:cNvPr>
          <p:cNvGrpSpPr>
            <a:grpSpLocks/>
          </p:cNvGrpSpPr>
          <p:nvPr/>
        </p:nvGrpSpPr>
        <p:grpSpPr bwMode="auto">
          <a:xfrm>
            <a:off x="2341563" y="8043550"/>
            <a:ext cx="884237" cy="788988"/>
            <a:chOff x="2272680" y="6050969"/>
            <a:chExt cx="1023048" cy="912907"/>
          </a:xfrm>
        </p:grpSpPr>
        <p:grpSp>
          <p:nvGrpSpPr>
            <p:cNvPr id="3203" name="Group 238">
              <a:extLst>
                <a:ext uri="{FF2B5EF4-FFF2-40B4-BE49-F238E27FC236}">
                  <a16:creationId xmlns:a16="http://schemas.microsoft.com/office/drawing/2014/main" id="{35CC7061-01FA-6BEE-79BC-F27939BE37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205" name="Picture 240">
                <a:extLst>
                  <a:ext uri="{FF2B5EF4-FFF2-40B4-BE49-F238E27FC236}">
                    <a16:creationId xmlns:a16="http://schemas.microsoft.com/office/drawing/2014/main" id="{6A3EECD9-CED5-129D-EA63-B71DCF5083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C1F6F1B2-D111-0574-922A-560099A40612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27BE319F-7960-0942-9A13-9A9C0044026B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3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4" name="Group 245">
            <a:extLst>
              <a:ext uri="{FF2B5EF4-FFF2-40B4-BE49-F238E27FC236}">
                <a16:creationId xmlns:a16="http://schemas.microsoft.com/office/drawing/2014/main" id="{4F75B8AE-00C3-37FA-D637-E189491A622E}"/>
              </a:ext>
            </a:extLst>
          </p:cNvPr>
          <p:cNvGrpSpPr>
            <a:grpSpLocks/>
          </p:cNvGrpSpPr>
          <p:nvPr/>
        </p:nvGrpSpPr>
        <p:grpSpPr bwMode="auto">
          <a:xfrm>
            <a:off x="2327144" y="6748547"/>
            <a:ext cx="884237" cy="788987"/>
            <a:chOff x="2272680" y="6050969"/>
            <a:chExt cx="1023048" cy="912907"/>
          </a:xfrm>
        </p:grpSpPr>
        <p:grpSp>
          <p:nvGrpSpPr>
            <p:cNvPr id="3197" name="Group 246">
              <a:extLst>
                <a:ext uri="{FF2B5EF4-FFF2-40B4-BE49-F238E27FC236}">
                  <a16:creationId xmlns:a16="http://schemas.microsoft.com/office/drawing/2014/main" id="{E9E21C31-8E2D-10C6-34E3-BC86ACC7E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99" name="Picture 248">
                <a:extLst>
                  <a:ext uri="{FF2B5EF4-FFF2-40B4-BE49-F238E27FC236}">
                    <a16:creationId xmlns:a16="http://schemas.microsoft.com/office/drawing/2014/main" id="{042E19BB-17C4-E757-6367-04D03FEBA8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C0BC7D38-3812-86FF-5D00-E2101972EA35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79D4A2B4-FC3A-9999-8170-160C69780A5E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8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5" name="Group 299">
            <a:extLst>
              <a:ext uri="{FF2B5EF4-FFF2-40B4-BE49-F238E27FC236}">
                <a16:creationId xmlns:a16="http://schemas.microsoft.com/office/drawing/2014/main" id="{663B028F-2D8B-EB94-03EA-DEC070C2BEB2}"/>
              </a:ext>
            </a:extLst>
          </p:cNvPr>
          <p:cNvGrpSpPr>
            <a:grpSpLocks/>
          </p:cNvGrpSpPr>
          <p:nvPr/>
        </p:nvGrpSpPr>
        <p:grpSpPr bwMode="auto">
          <a:xfrm>
            <a:off x="4420409" y="7680135"/>
            <a:ext cx="2206625" cy="330200"/>
            <a:chOff x="170185" y="7701768"/>
            <a:chExt cx="2206249" cy="330782"/>
          </a:xfrm>
        </p:grpSpPr>
        <p:sp>
          <p:nvSpPr>
            <p:cNvPr id="301" name="Rounded Rectangle 300">
              <a:extLst>
                <a:ext uri="{FF2B5EF4-FFF2-40B4-BE49-F238E27FC236}">
                  <a16:creationId xmlns:a16="http://schemas.microsoft.com/office/drawing/2014/main" id="{FE39FC05-1FFC-5845-4F5D-4A92C3EE7E6C}"/>
                </a:ext>
              </a:extLst>
            </p:cNvPr>
            <p:cNvSpPr/>
            <p:nvPr/>
          </p:nvSpPr>
          <p:spPr>
            <a:xfrm>
              <a:off x="170185" y="7701768"/>
              <a:ext cx="2206249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4" name="Group 301">
              <a:extLst>
                <a:ext uri="{FF2B5EF4-FFF2-40B4-BE49-F238E27FC236}">
                  <a16:creationId xmlns:a16="http://schemas.microsoft.com/office/drawing/2014/main" id="{7C3A74B1-A3B4-2D38-5201-B75DBA40EB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303" name="Rounded Rectangle 302">
                <a:extLst>
                  <a:ext uri="{FF2B5EF4-FFF2-40B4-BE49-F238E27FC236}">
                    <a16:creationId xmlns:a16="http://schemas.microsoft.com/office/drawing/2014/main" id="{6381C206-4D04-D96C-079B-EF9E9C18AB80}"/>
                  </a:ext>
                </a:extLst>
              </p:cNvPr>
              <p:cNvSpPr/>
              <p:nvPr/>
            </p:nvSpPr>
            <p:spPr>
              <a:xfrm>
                <a:off x="428259" y="4657629"/>
                <a:ext cx="1771348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Sección de Transporte Institucional (STI)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196" name="Picture 303">
                <a:extLst>
                  <a:ext uri="{FF2B5EF4-FFF2-40B4-BE49-F238E27FC236}">
                    <a16:creationId xmlns:a16="http://schemas.microsoft.com/office/drawing/2014/main" id="{A212207F-56FD-9732-040F-D20D5590AE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6" name="Group 304">
            <a:extLst>
              <a:ext uri="{FF2B5EF4-FFF2-40B4-BE49-F238E27FC236}">
                <a16:creationId xmlns:a16="http://schemas.microsoft.com/office/drawing/2014/main" id="{416DF7FD-D31D-B025-AEAA-5479BC8E3D50}"/>
              </a:ext>
            </a:extLst>
          </p:cNvPr>
          <p:cNvGrpSpPr>
            <a:grpSpLocks/>
          </p:cNvGrpSpPr>
          <p:nvPr/>
        </p:nvGrpSpPr>
        <p:grpSpPr bwMode="auto">
          <a:xfrm>
            <a:off x="4327086" y="5177368"/>
            <a:ext cx="2422705" cy="330200"/>
            <a:chOff x="2660466" y="6369079"/>
            <a:chExt cx="2423173" cy="330782"/>
          </a:xfrm>
        </p:grpSpPr>
        <p:sp>
          <p:nvSpPr>
            <p:cNvPr id="306" name="Rounded Rectangle 305">
              <a:extLst>
                <a:ext uri="{FF2B5EF4-FFF2-40B4-BE49-F238E27FC236}">
                  <a16:creationId xmlns:a16="http://schemas.microsoft.com/office/drawing/2014/main" id="{79384C79-B860-9CB6-99AA-F22AFD11D22C}"/>
                </a:ext>
              </a:extLst>
            </p:cNvPr>
            <p:cNvSpPr/>
            <p:nvPr/>
          </p:nvSpPr>
          <p:spPr>
            <a:xfrm>
              <a:off x="2660466" y="6369079"/>
              <a:ext cx="2211814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0" name="Group 306">
              <a:extLst>
                <a:ext uri="{FF2B5EF4-FFF2-40B4-BE49-F238E27FC236}">
                  <a16:creationId xmlns:a16="http://schemas.microsoft.com/office/drawing/2014/main" id="{B05022BF-C0A3-CCEC-4292-B35CDFF8F2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474"/>
              <a:ext cx="2417944" cy="283073"/>
              <a:chOff x="256412" y="4656973"/>
              <a:chExt cx="2417944" cy="283073"/>
            </a:xfrm>
          </p:grpSpPr>
          <p:sp>
            <p:nvSpPr>
              <p:cNvPr id="308" name="Rounded Rectangle 307">
                <a:extLst>
                  <a:ext uri="{FF2B5EF4-FFF2-40B4-BE49-F238E27FC236}">
                    <a16:creationId xmlns:a16="http://schemas.microsoft.com/office/drawing/2014/main" id="{D95D7666-E62A-8B5F-7AA6-B45864155A09}"/>
                  </a:ext>
                </a:extLst>
              </p:cNvPr>
              <p:cNvSpPr/>
              <p:nvPr/>
            </p:nvSpPr>
            <p:spPr>
              <a:xfrm>
                <a:off x="351396" y="4656973"/>
                <a:ext cx="2322960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 Light" panose="020F0302020204030204" pitchFamily="34" charset="0"/>
                  </a:rPr>
                  <a:t>Comisión de Carrera Administrativa (CCAD)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92" name="Picture 308">
                <a:extLst>
                  <a:ext uri="{FF2B5EF4-FFF2-40B4-BE49-F238E27FC236}">
                    <a16:creationId xmlns:a16="http://schemas.microsoft.com/office/drawing/2014/main" id="{5EFBB03C-0F35-E3A6-9B4C-4B8B8E774F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9" name="Group 318">
            <a:extLst>
              <a:ext uri="{FF2B5EF4-FFF2-40B4-BE49-F238E27FC236}">
                <a16:creationId xmlns:a16="http://schemas.microsoft.com/office/drawing/2014/main" id="{9973F37D-E993-EF60-BE7A-9C84CBB86B51}"/>
              </a:ext>
            </a:extLst>
          </p:cNvPr>
          <p:cNvGrpSpPr>
            <a:grpSpLocks/>
          </p:cNvGrpSpPr>
          <p:nvPr/>
        </p:nvGrpSpPr>
        <p:grpSpPr bwMode="auto">
          <a:xfrm>
            <a:off x="4379481" y="6390989"/>
            <a:ext cx="2251075" cy="331788"/>
            <a:chOff x="2660465" y="6369079"/>
            <a:chExt cx="2251653" cy="330782"/>
          </a:xfrm>
        </p:grpSpPr>
        <p:sp>
          <p:nvSpPr>
            <p:cNvPr id="320" name="Rounded Rectangle 319">
              <a:extLst>
                <a:ext uri="{FF2B5EF4-FFF2-40B4-BE49-F238E27FC236}">
                  <a16:creationId xmlns:a16="http://schemas.microsoft.com/office/drawing/2014/main" id="{10269AD6-DFEF-87B6-2091-FD11E7EA0EB3}"/>
                </a:ext>
              </a:extLst>
            </p:cNvPr>
            <p:cNvSpPr/>
            <p:nvPr/>
          </p:nvSpPr>
          <p:spPr>
            <a:xfrm>
              <a:off x="2660465" y="6369079"/>
              <a:ext cx="2211955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82" name="Group 320">
              <a:extLst>
                <a:ext uri="{FF2B5EF4-FFF2-40B4-BE49-F238E27FC236}">
                  <a16:creationId xmlns:a16="http://schemas.microsoft.com/office/drawing/2014/main" id="{767F3A35-93BD-C3BC-B2D3-6F69B2A27D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316"/>
              <a:ext cx="2246423" cy="283300"/>
              <a:chOff x="256412" y="4656815"/>
              <a:chExt cx="2246423" cy="283300"/>
            </a:xfrm>
          </p:grpSpPr>
          <p:sp>
            <p:nvSpPr>
              <p:cNvPr id="322" name="Rounded Rectangle 321">
                <a:extLst>
                  <a:ext uri="{FF2B5EF4-FFF2-40B4-BE49-F238E27FC236}">
                    <a16:creationId xmlns:a16="http://schemas.microsoft.com/office/drawing/2014/main" id="{E0ABF37D-2BDA-93B1-FC3B-6812EEBC533D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Sección de Documentación y Archivo (SDA)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84" name="Picture 322">
                <a:extLst>
                  <a:ext uri="{FF2B5EF4-FFF2-40B4-BE49-F238E27FC236}">
                    <a16:creationId xmlns:a16="http://schemas.microsoft.com/office/drawing/2014/main" id="{D29EAF4D-3BD3-AE9C-9B52-EED002D8E7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10" name="Group 323">
            <a:extLst>
              <a:ext uri="{FF2B5EF4-FFF2-40B4-BE49-F238E27FC236}">
                <a16:creationId xmlns:a16="http://schemas.microsoft.com/office/drawing/2014/main" id="{5E3411B1-39CE-E703-EF33-109B52B0C769}"/>
              </a:ext>
            </a:extLst>
          </p:cNvPr>
          <p:cNvGrpSpPr>
            <a:grpSpLocks/>
          </p:cNvGrpSpPr>
          <p:nvPr/>
        </p:nvGrpSpPr>
        <p:grpSpPr bwMode="auto">
          <a:xfrm>
            <a:off x="4439364" y="6720460"/>
            <a:ext cx="885825" cy="788988"/>
            <a:chOff x="2272680" y="6050969"/>
            <a:chExt cx="1023048" cy="912907"/>
          </a:xfrm>
        </p:grpSpPr>
        <p:grpSp>
          <p:nvGrpSpPr>
            <p:cNvPr id="3177" name="Group 324">
              <a:extLst>
                <a:ext uri="{FF2B5EF4-FFF2-40B4-BE49-F238E27FC236}">
                  <a16:creationId xmlns:a16="http://schemas.microsoft.com/office/drawing/2014/main" id="{3EE1C8AD-C3F3-021A-870D-8DEAC82D0F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9" name="Picture 326">
                <a:extLst>
                  <a:ext uri="{FF2B5EF4-FFF2-40B4-BE49-F238E27FC236}">
                    <a16:creationId xmlns:a16="http://schemas.microsoft.com/office/drawing/2014/main" id="{82C633B9-8349-0214-C723-C3B49A39C1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6CF7242E-AD29-D5DA-14C7-AB5D8DD9D6C0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0A4695EC-906E-4DFA-7719-6EFBAD8225FD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2" name="Group 331">
            <a:extLst>
              <a:ext uri="{FF2B5EF4-FFF2-40B4-BE49-F238E27FC236}">
                <a16:creationId xmlns:a16="http://schemas.microsoft.com/office/drawing/2014/main" id="{79C57A9D-1C26-00A0-624B-4AF783809367}"/>
              </a:ext>
            </a:extLst>
          </p:cNvPr>
          <p:cNvGrpSpPr>
            <a:grpSpLocks/>
          </p:cNvGrpSpPr>
          <p:nvPr/>
        </p:nvGrpSpPr>
        <p:grpSpPr bwMode="auto">
          <a:xfrm>
            <a:off x="4565650" y="8016563"/>
            <a:ext cx="885825" cy="788987"/>
            <a:chOff x="2272680" y="6050969"/>
            <a:chExt cx="1023048" cy="912907"/>
          </a:xfrm>
        </p:grpSpPr>
        <p:grpSp>
          <p:nvGrpSpPr>
            <p:cNvPr id="3171" name="Group 332">
              <a:extLst>
                <a:ext uri="{FF2B5EF4-FFF2-40B4-BE49-F238E27FC236}">
                  <a16:creationId xmlns:a16="http://schemas.microsoft.com/office/drawing/2014/main" id="{47B45ED8-FE8B-4D93-229F-442BE2DFAF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3" name="Picture 334">
                <a:extLst>
                  <a:ext uri="{FF2B5EF4-FFF2-40B4-BE49-F238E27FC236}">
                    <a16:creationId xmlns:a16="http://schemas.microsoft.com/office/drawing/2014/main" id="{FC3E7770-4C7D-8B7D-D8C9-7FC89F2CBC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6" name="TextBox 335">
                <a:extLst>
                  <a:ext uri="{FF2B5EF4-FFF2-40B4-BE49-F238E27FC236}">
                    <a16:creationId xmlns:a16="http://schemas.microsoft.com/office/drawing/2014/main" id="{838D979B-02C7-7B09-4BAD-B72183689D30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62B0A300-2301-822D-A753-EB8892B8E561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6" name="Group 343">
            <a:extLst>
              <a:ext uri="{FF2B5EF4-FFF2-40B4-BE49-F238E27FC236}">
                <a16:creationId xmlns:a16="http://schemas.microsoft.com/office/drawing/2014/main" id="{6209F113-E8C8-8073-CAE6-A56031DB15FF}"/>
              </a:ext>
            </a:extLst>
          </p:cNvPr>
          <p:cNvGrpSpPr>
            <a:grpSpLocks/>
          </p:cNvGrpSpPr>
          <p:nvPr/>
        </p:nvGrpSpPr>
        <p:grpSpPr bwMode="auto">
          <a:xfrm>
            <a:off x="4439798" y="5497435"/>
            <a:ext cx="885825" cy="800100"/>
            <a:chOff x="2272680" y="6050970"/>
            <a:chExt cx="1023048" cy="925498"/>
          </a:xfrm>
        </p:grpSpPr>
        <p:grpSp>
          <p:nvGrpSpPr>
            <p:cNvPr id="3167" name="Group 344">
              <a:extLst>
                <a:ext uri="{FF2B5EF4-FFF2-40B4-BE49-F238E27FC236}">
                  <a16:creationId xmlns:a16="http://schemas.microsoft.com/office/drawing/2014/main" id="{F8B9155D-9B0B-AFB4-467C-BC16D45A0A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70"/>
              <a:ext cx="1023048" cy="925498"/>
              <a:chOff x="929939" y="2287534"/>
              <a:chExt cx="1161544" cy="1050789"/>
            </a:xfrm>
          </p:grpSpPr>
          <p:pic>
            <p:nvPicPr>
              <p:cNvPr id="3169" name="Picture 346">
                <a:extLst>
                  <a:ext uri="{FF2B5EF4-FFF2-40B4-BE49-F238E27FC236}">
                    <a16:creationId xmlns:a16="http://schemas.microsoft.com/office/drawing/2014/main" id="{D78B1D72-ED43-2A96-7CBA-018983B42B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59E41277-6F7E-CF91-F15B-291AC25F3D4B}"/>
                  </a:ext>
                </a:extLst>
              </p:cNvPr>
              <p:cNvSpPr txBox="1"/>
              <p:nvPr/>
            </p:nvSpPr>
            <p:spPr>
              <a:xfrm>
                <a:off x="929939" y="3004739"/>
                <a:ext cx="1161544" cy="33358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07992608-3717-FD50-4E5C-48078C42B1C7}"/>
                </a:ext>
              </a:extLst>
            </p:cNvPr>
            <p:cNvSpPr txBox="1"/>
            <p:nvPr/>
          </p:nvSpPr>
          <p:spPr>
            <a:xfrm>
              <a:off x="2336850" y="6113404"/>
              <a:ext cx="790203" cy="5325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4</a:t>
              </a:r>
            </a:p>
          </p:txBody>
        </p:sp>
      </p:grpSp>
      <p:grpSp>
        <p:nvGrpSpPr>
          <p:cNvPr id="3121" name="Group 178">
            <a:extLst>
              <a:ext uri="{FF2B5EF4-FFF2-40B4-BE49-F238E27FC236}">
                <a16:creationId xmlns:a16="http://schemas.microsoft.com/office/drawing/2014/main" id="{E54202F4-7F69-4915-980F-108C63CC0258}"/>
              </a:ext>
            </a:extLst>
          </p:cNvPr>
          <p:cNvGrpSpPr>
            <a:grpSpLocks/>
          </p:cNvGrpSpPr>
          <p:nvPr/>
        </p:nvGrpSpPr>
        <p:grpSpPr bwMode="auto">
          <a:xfrm>
            <a:off x="520614" y="3688782"/>
            <a:ext cx="692411" cy="723130"/>
            <a:chOff x="472717" y="3822359"/>
            <a:chExt cx="556980" cy="634273"/>
          </a:xfrm>
        </p:grpSpPr>
        <p:pic>
          <p:nvPicPr>
            <p:cNvPr id="3159" name="Picture 179">
              <a:extLst>
                <a:ext uri="{FF2B5EF4-FFF2-40B4-BE49-F238E27FC236}">
                  <a16:creationId xmlns:a16="http://schemas.microsoft.com/office/drawing/2014/main" id="{CAD56199-1CE8-BCBD-0148-A63EF51B2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r:link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17" y="3822359"/>
              <a:ext cx="556980" cy="556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60" name="TextBox 180">
              <a:extLst>
                <a:ext uri="{FF2B5EF4-FFF2-40B4-BE49-F238E27FC236}">
                  <a16:creationId xmlns:a16="http://schemas.microsoft.com/office/drawing/2014/main" id="{C7E4D381-9F83-734D-6464-4135093772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204" y="3872102"/>
              <a:ext cx="375410" cy="584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s-CR" altLang="es-CR" sz="1600" b="1" dirty="0">
                  <a:solidFill>
                    <a:srgbClr val="3D6E98"/>
                  </a:solidFill>
                </a:rPr>
                <a:t>26</a:t>
              </a:r>
              <a:endParaRPr lang="LID4096" altLang="es-CR" sz="1600" b="1" dirty="0">
                <a:solidFill>
                  <a:srgbClr val="3D6E98"/>
                </a:solidFill>
              </a:endParaRPr>
            </a:p>
          </p:txBody>
        </p:sp>
      </p:grpSp>
      <p:sp>
        <p:nvSpPr>
          <p:cNvPr id="191" name="TextBox 174">
            <a:extLst>
              <a:ext uri="{FF2B5EF4-FFF2-40B4-BE49-F238E27FC236}">
                <a16:creationId xmlns:a16="http://schemas.microsoft.com/office/drawing/2014/main" id="{D77D65AC-C7E3-AE98-E3DD-C276EA2DBF2A}"/>
              </a:ext>
            </a:extLst>
          </p:cNvPr>
          <p:cNvSpPr txBox="1"/>
          <p:nvPr/>
        </p:nvSpPr>
        <p:spPr bwMode="auto">
          <a:xfrm>
            <a:off x="234450" y="2485848"/>
            <a:ext cx="1867083" cy="11464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R" sz="1400" b="1" dirty="0">
                <a:solidFill>
                  <a:srgbClr val="606060"/>
                </a:solidFill>
                <a:latin typeface="+mn-lt"/>
              </a:rPr>
              <a:t>20</a:t>
            </a:r>
            <a:r>
              <a:rPr lang="es-CR" sz="1400" b="1" dirty="0">
                <a:solidFill>
                  <a:srgbClr val="606060"/>
                </a:solidFill>
                <a:latin typeface="+mn-lt"/>
              </a:rPr>
              <a:t>23</a:t>
            </a:r>
            <a:endParaRPr lang="en-CR" sz="1400" b="1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aplicó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 la CCAC, CCAD, JB y a las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tres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secciones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del PSG (SDA, SSI y STI)</a:t>
            </a:r>
            <a:endParaRPr lang="en-US" sz="1100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rgbClr val="606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Actividades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de </a:t>
            </a: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Mejora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(AM) </a:t>
            </a:r>
            <a:endParaRPr lang="en-CR" sz="1100" b="1" dirty="0">
              <a:solidFill>
                <a:srgbClr val="606060"/>
              </a:solidFill>
              <a:latin typeface="+mn-lt"/>
            </a:endParaRPr>
          </a:p>
        </p:txBody>
      </p:sp>
      <p:pic>
        <p:nvPicPr>
          <p:cNvPr id="3127" name="Picture 115">
            <a:extLst>
              <a:ext uri="{FF2B5EF4-FFF2-40B4-BE49-F238E27FC236}">
                <a16:creationId xmlns:a16="http://schemas.microsoft.com/office/drawing/2014/main" id="{DC3BB0AB-58B4-7415-15BC-396090D9B835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89" y="1925596"/>
            <a:ext cx="62998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">
            <a:extLst>
              <a:ext uri="{FF2B5EF4-FFF2-40B4-BE49-F238E27FC236}">
                <a16:creationId xmlns:a16="http://schemas.microsoft.com/office/drawing/2014/main" id="{33F5D363-6E9A-4DA7-4169-AAB794762EE7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231048" y="8129275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490">
            <a:extLst>
              <a:ext uri="{FF2B5EF4-FFF2-40B4-BE49-F238E27FC236}">
                <a16:creationId xmlns:a16="http://schemas.microsoft.com/office/drawing/2014/main" id="{1E8D6575-A496-3C6C-C7EA-15E68C853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0360" y="8580955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5" name="TextBox 195">
            <a:extLst>
              <a:ext uri="{FF2B5EF4-FFF2-40B4-BE49-F238E27FC236}">
                <a16:creationId xmlns:a16="http://schemas.microsoft.com/office/drawing/2014/main" id="{BFC05869-32DB-C475-5489-0B93B3CC678B}"/>
              </a:ext>
            </a:extLst>
          </p:cNvPr>
          <p:cNvSpPr txBox="1"/>
          <p:nvPr/>
        </p:nvSpPr>
        <p:spPr bwMode="auto">
          <a:xfrm>
            <a:off x="5284788" y="8194284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28" name="Picture 7">
            <a:extLst>
              <a:ext uri="{FF2B5EF4-FFF2-40B4-BE49-F238E27FC236}">
                <a16:creationId xmlns:a16="http://schemas.microsoft.com/office/drawing/2014/main" id="{16112C0C-DF42-718B-03D8-EE3027F920A4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180292" y="6865615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490">
            <a:extLst>
              <a:ext uri="{FF2B5EF4-FFF2-40B4-BE49-F238E27FC236}">
                <a16:creationId xmlns:a16="http://schemas.microsoft.com/office/drawing/2014/main" id="{BD582D38-0DEC-D0D7-3DDC-7C0B8012F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2245" y="7286393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0" name="TextBox 195">
            <a:extLst>
              <a:ext uri="{FF2B5EF4-FFF2-40B4-BE49-F238E27FC236}">
                <a16:creationId xmlns:a16="http://schemas.microsoft.com/office/drawing/2014/main" id="{AC9D528E-8D1E-4F9D-9AD8-4C00659BA718}"/>
              </a:ext>
            </a:extLst>
          </p:cNvPr>
          <p:cNvSpPr txBox="1"/>
          <p:nvPr/>
        </p:nvSpPr>
        <p:spPr bwMode="auto">
          <a:xfrm>
            <a:off x="5261574" y="6975873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92FC4FFF-E783-C9AE-228C-F9A8A87306FD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3027651" y="8205826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490">
            <a:extLst>
              <a:ext uri="{FF2B5EF4-FFF2-40B4-BE49-F238E27FC236}">
                <a16:creationId xmlns:a16="http://schemas.microsoft.com/office/drawing/2014/main" id="{B9AA5DEF-4211-CC7A-A142-31294A816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616" y="8619585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7" name="TextBox 195">
            <a:extLst>
              <a:ext uri="{FF2B5EF4-FFF2-40B4-BE49-F238E27FC236}">
                <a16:creationId xmlns:a16="http://schemas.microsoft.com/office/drawing/2014/main" id="{13CD98B5-2182-8435-06AB-16A719442424}"/>
              </a:ext>
            </a:extLst>
          </p:cNvPr>
          <p:cNvSpPr txBox="1"/>
          <p:nvPr/>
        </p:nvSpPr>
        <p:spPr bwMode="auto">
          <a:xfrm>
            <a:off x="3107444" y="8258314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44" name="Picture 7">
            <a:extLst>
              <a:ext uri="{FF2B5EF4-FFF2-40B4-BE49-F238E27FC236}">
                <a16:creationId xmlns:a16="http://schemas.microsoft.com/office/drawing/2014/main" id="{B6EEE334-9279-206C-8A3B-72EEBAB5C6D4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2945384" y="5649020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90">
            <a:extLst>
              <a:ext uri="{FF2B5EF4-FFF2-40B4-BE49-F238E27FC236}">
                <a16:creationId xmlns:a16="http://schemas.microsoft.com/office/drawing/2014/main" id="{7B7B170B-69A0-F8CC-3114-9FF2B4E87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0097" y="6074043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46" name="TextBox 195">
            <a:extLst>
              <a:ext uri="{FF2B5EF4-FFF2-40B4-BE49-F238E27FC236}">
                <a16:creationId xmlns:a16="http://schemas.microsoft.com/office/drawing/2014/main" id="{3FFDB9AF-353E-47FE-E0DE-2B810D8DF8FB}"/>
              </a:ext>
            </a:extLst>
          </p:cNvPr>
          <p:cNvSpPr txBox="1"/>
          <p:nvPr/>
        </p:nvSpPr>
        <p:spPr bwMode="auto">
          <a:xfrm>
            <a:off x="3011824" y="5698258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56" name="Picture 7">
            <a:extLst>
              <a:ext uri="{FF2B5EF4-FFF2-40B4-BE49-F238E27FC236}">
                <a16:creationId xmlns:a16="http://schemas.microsoft.com/office/drawing/2014/main" id="{99830D41-C4C7-3D3E-8B84-3628D7DBC4EA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3004646" y="6904369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Box 490">
            <a:extLst>
              <a:ext uri="{FF2B5EF4-FFF2-40B4-BE49-F238E27FC236}">
                <a16:creationId xmlns:a16="http://schemas.microsoft.com/office/drawing/2014/main" id="{65906448-7A6E-EF95-D316-A68B2AEDB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2669" y="7317430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58" name="TextBox 195">
            <a:extLst>
              <a:ext uri="{FF2B5EF4-FFF2-40B4-BE49-F238E27FC236}">
                <a16:creationId xmlns:a16="http://schemas.microsoft.com/office/drawing/2014/main" id="{1434A743-62EA-D4A3-459D-9019A0009FDF}"/>
              </a:ext>
            </a:extLst>
          </p:cNvPr>
          <p:cNvSpPr txBox="1"/>
          <p:nvPr/>
        </p:nvSpPr>
        <p:spPr bwMode="auto">
          <a:xfrm>
            <a:off x="3071086" y="6986730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3138" name="Picture 7">
            <a:extLst>
              <a:ext uri="{FF2B5EF4-FFF2-40B4-BE49-F238E27FC236}">
                <a16:creationId xmlns:a16="http://schemas.microsoft.com/office/drawing/2014/main" id="{577ABB8A-C766-932D-4380-88AE107FA138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1268405" y="3688782"/>
            <a:ext cx="560622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9" name="TextBox 490">
            <a:extLst>
              <a:ext uri="{FF2B5EF4-FFF2-40B4-BE49-F238E27FC236}">
                <a16:creationId xmlns:a16="http://schemas.microsoft.com/office/drawing/2014/main" id="{9F6507C5-A098-7E69-2B7E-60D5D16C6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3630" y="4201331"/>
            <a:ext cx="76277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  <a:r>
              <a:rPr lang="es-CR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s</a:t>
            </a:r>
            <a:endParaRPr lang="LID4096" altLang="es-CR" sz="700" b="1" dirty="0">
              <a:solidFill>
                <a:srgbClr val="6B6869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140" name="TextBox 195">
            <a:extLst>
              <a:ext uri="{FF2B5EF4-FFF2-40B4-BE49-F238E27FC236}">
                <a16:creationId xmlns:a16="http://schemas.microsoft.com/office/drawing/2014/main" id="{2C2040A6-5DC9-335E-4673-FBF12AA6F4BF}"/>
              </a:ext>
            </a:extLst>
          </p:cNvPr>
          <p:cNvSpPr txBox="1"/>
          <p:nvPr/>
        </p:nvSpPr>
        <p:spPr bwMode="auto">
          <a:xfrm>
            <a:off x="1347471" y="3752808"/>
            <a:ext cx="4295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26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5" name="TextBox 156">
            <a:extLst>
              <a:ext uri="{FF2B5EF4-FFF2-40B4-BE49-F238E27FC236}">
                <a16:creationId xmlns:a16="http://schemas.microsoft.com/office/drawing/2014/main" id="{D7659F3A-417C-38C6-DB31-E911267A7C8B}"/>
              </a:ext>
            </a:extLst>
          </p:cNvPr>
          <p:cNvSpPr txBox="1"/>
          <p:nvPr/>
        </p:nvSpPr>
        <p:spPr>
          <a:xfrm>
            <a:off x="1151417" y="8846477"/>
            <a:ext cx="52038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Elaborado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por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Sección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Control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Interno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-Apeuna, a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partir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ios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informes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formulación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y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seguimiento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ASMCG-UNA</a:t>
            </a:r>
            <a:endParaRPr lang="en-CR" sz="8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6" name="Picture 155">
            <a:extLst>
              <a:ext uri="{FF2B5EF4-FFF2-40B4-BE49-F238E27FC236}">
                <a16:creationId xmlns:a16="http://schemas.microsoft.com/office/drawing/2014/main" id="{F61B4A5A-9F04-6AFF-68FB-CEED40380831}"/>
              </a:ext>
            </a:extLst>
          </p:cNvPr>
          <p:cNvPicPr>
            <a:picLocks noChangeAspect="1"/>
          </p:cNvPicPr>
          <p:nvPr/>
        </p:nvPicPr>
        <p:blipFill>
          <a:blip r:embed="rId18" r:link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360" y="8555392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41">
            <a:extLst>
              <a:ext uri="{FF2B5EF4-FFF2-40B4-BE49-F238E27FC236}">
                <a16:creationId xmlns:a16="http://schemas.microsoft.com/office/drawing/2014/main" id="{D0E8D970-2F20-8453-8744-172FE2863096}"/>
              </a:ext>
            </a:extLst>
          </p:cNvPr>
          <p:cNvSpPr/>
          <p:nvPr/>
        </p:nvSpPr>
        <p:spPr>
          <a:xfrm>
            <a:off x="174625" y="5185429"/>
            <a:ext cx="2016125" cy="2028825"/>
          </a:xfrm>
          <a:prstGeom prst="roundRect">
            <a:avLst/>
          </a:prstGeom>
          <a:solidFill>
            <a:srgbClr val="FFEB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grpSp>
        <p:nvGrpSpPr>
          <p:cNvPr id="6" name="Group 53">
            <a:extLst>
              <a:ext uri="{FF2B5EF4-FFF2-40B4-BE49-F238E27FC236}">
                <a16:creationId xmlns:a16="http://schemas.microsoft.com/office/drawing/2014/main" id="{11D88225-D654-9E18-8FF0-1E324E040A78}"/>
              </a:ext>
            </a:extLst>
          </p:cNvPr>
          <p:cNvGrpSpPr>
            <a:grpSpLocks/>
          </p:cNvGrpSpPr>
          <p:nvPr/>
        </p:nvGrpSpPr>
        <p:grpSpPr bwMode="auto">
          <a:xfrm>
            <a:off x="161925" y="5231467"/>
            <a:ext cx="2028825" cy="593725"/>
            <a:chOff x="161629" y="5279098"/>
            <a:chExt cx="2029153" cy="592633"/>
          </a:xfrm>
        </p:grpSpPr>
        <p:sp>
          <p:nvSpPr>
            <p:cNvPr id="7" name="Round Same Side Corner Rectangle 140">
              <a:extLst>
                <a:ext uri="{FF2B5EF4-FFF2-40B4-BE49-F238E27FC236}">
                  <a16:creationId xmlns:a16="http://schemas.microsoft.com/office/drawing/2014/main" id="{5626B77E-D2FE-4A0D-083B-CCD7DCCB4312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8" name="TextBox 141">
              <a:extLst>
                <a:ext uri="{FF2B5EF4-FFF2-40B4-BE49-F238E27FC236}">
                  <a16:creationId xmlns:a16="http://schemas.microsoft.com/office/drawing/2014/main" id="{04C976D1-DA06-414B-857A-F122EB5440D5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2023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17" name="Picture 209">
              <a:extLst>
                <a:ext uri="{FF2B5EF4-FFF2-40B4-BE49-F238E27FC236}">
                  <a16:creationId xmlns:a16="http://schemas.microsoft.com/office/drawing/2014/main" id="{C621B20F-1C22-6F44-7EB1-2E849CEE2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339">
            <a:extLst>
              <a:ext uri="{FF2B5EF4-FFF2-40B4-BE49-F238E27FC236}">
                <a16:creationId xmlns:a16="http://schemas.microsoft.com/office/drawing/2014/main" id="{16712E8A-C19C-4EFE-C623-62B626417D13}"/>
              </a:ext>
            </a:extLst>
          </p:cNvPr>
          <p:cNvPicPr>
            <a:picLocks noChangeAspect="1"/>
          </p:cNvPicPr>
          <p:nvPr/>
        </p:nvPicPr>
        <p:blipFill>
          <a:blip r:embed="rId20" r:link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6903104"/>
            <a:ext cx="4921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40">
            <a:extLst>
              <a:ext uri="{FF2B5EF4-FFF2-40B4-BE49-F238E27FC236}">
                <a16:creationId xmlns:a16="http://schemas.microsoft.com/office/drawing/2014/main" id="{DC885C07-17D4-2C4A-CDAC-78B2E6487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" y="5818842"/>
            <a:ext cx="8921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4400" b="1" dirty="0">
                <a:solidFill>
                  <a:srgbClr val="104D81"/>
                </a:solidFill>
              </a:rPr>
              <a:t>26</a:t>
            </a:r>
            <a:endParaRPr lang="LID4096" altLang="es-CR" sz="4400" b="1" dirty="0">
              <a:solidFill>
                <a:srgbClr val="104D81"/>
              </a:solidFill>
            </a:endParaRPr>
          </a:p>
        </p:txBody>
      </p:sp>
      <p:sp>
        <p:nvSpPr>
          <p:cNvPr id="20" name="TextBox 342">
            <a:extLst>
              <a:ext uri="{FF2B5EF4-FFF2-40B4-BE49-F238E27FC236}">
                <a16:creationId xmlns:a16="http://schemas.microsoft.com/office/drawing/2014/main" id="{E70EE8E7-7A99-7987-ADFB-AF431D857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3" y="6371292"/>
            <a:ext cx="1784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b="1">
                <a:solidFill>
                  <a:srgbClr val="104D81"/>
                </a:solidFill>
              </a:rPr>
              <a:t>Implementadas</a:t>
            </a:r>
          </a:p>
        </p:txBody>
      </p:sp>
      <p:sp>
        <p:nvSpPr>
          <p:cNvPr id="14" name="Rounded Rectangle 114">
            <a:extLst>
              <a:ext uri="{FF2B5EF4-FFF2-40B4-BE49-F238E27FC236}">
                <a16:creationId xmlns:a16="http://schemas.microsoft.com/office/drawing/2014/main" id="{FE737E79-14AF-49E5-687A-8427AFA0BA1A}"/>
              </a:ext>
            </a:extLst>
          </p:cNvPr>
          <p:cNvSpPr/>
          <p:nvPr/>
        </p:nvSpPr>
        <p:spPr bwMode="auto">
          <a:xfrm>
            <a:off x="2266648" y="1896723"/>
            <a:ext cx="2282423" cy="2579532"/>
          </a:xfrm>
          <a:prstGeom prst="roundRect">
            <a:avLst/>
          </a:prstGeom>
          <a:solidFill>
            <a:srgbClr val="F7E1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grpSp>
        <p:nvGrpSpPr>
          <p:cNvPr id="31" name="Group 178">
            <a:extLst>
              <a:ext uri="{FF2B5EF4-FFF2-40B4-BE49-F238E27FC236}">
                <a16:creationId xmlns:a16="http://schemas.microsoft.com/office/drawing/2014/main" id="{EB147056-5628-734B-D30E-CC20A8C2EE8C}"/>
              </a:ext>
            </a:extLst>
          </p:cNvPr>
          <p:cNvGrpSpPr>
            <a:grpSpLocks/>
          </p:cNvGrpSpPr>
          <p:nvPr/>
        </p:nvGrpSpPr>
        <p:grpSpPr bwMode="auto">
          <a:xfrm>
            <a:off x="2249273" y="3637772"/>
            <a:ext cx="669877" cy="650037"/>
            <a:chOff x="605093" y="3822359"/>
            <a:chExt cx="556980" cy="556980"/>
          </a:xfrm>
        </p:grpSpPr>
        <p:pic>
          <p:nvPicPr>
            <p:cNvPr id="32" name="Picture 179">
              <a:extLst>
                <a:ext uri="{FF2B5EF4-FFF2-40B4-BE49-F238E27FC236}">
                  <a16:creationId xmlns:a16="http://schemas.microsoft.com/office/drawing/2014/main" id="{8CC1283E-F9C3-A2AB-9CF0-72F38990CA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r:link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093" y="3822359"/>
              <a:ext cx="556980" cy="556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180">
              <a:extLst>
                <a:ext uri="{FF2B5EF4-FFF2-40B4-BE49-F238E27FC236}">
                  <a16:creationId xmlns:a16="http://schemas.microsoft.com/office/drawing/2014/main" id="{94AD673A-4830-8276-587A-FCFD1F656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580" y="3872102"/>
              <a:ext cx="375410" cy="296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s-CR" altLang="es-CR" sz="1600" b="1" dirty="0">
                  <a:solidFill>
                    <a:srgbClr val="3D6E98"/>
                  </a:solidFill>
                </a:rPr>
                <a:t>20</a:t>
              </a:r>
              <a:endParaRPr lang="LID4096" altLang="es-CR" sz="1600" b="1" dirty="0">
                <a:solidFill>
                  <a:srgbClr val="3D6E98"/>
                </a:solidFill>
              </a:endParaRPr>
            </a:p>
          </p:txBody>
        </p:sp>
      </p:grpSp>
      <p:sp>
        <p:nvSpPr>
          <p:cNvPr id="38" name="TextBox 174">
            <a:extLst>
              <a:ext uri="{FF2B5EF4-FFF2-40B4-BE49-F238E27FC236}">
                <a16:creationId xmlns:a16="http://schemas.microsoft.com/office/drawing/2014/main" id="{1FBDE9E4-7333-B505-8B6C-F2C12607ED5B}"/>
              </a:ext>
            </a:extLst>
          </p:cNvPr>
          <p:cNvSpPr txBox="1"/>
          <p:nvPr/>
        </p:nvSpPr>
        <p:spPr bwMode="auto">
          <a:xfrm>
            <a:off x="2515012" y="2542106"/>
            <a:ext cx="1862587" cy="97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R" sz="1400" b="1" dirty="0">
                <a:solidFill>
                  <a:srgbClr val="606060"/>
                </a:solidFill>
                <a:latin typeface="+mn-lt"/>
              </a:rPr>
              <a:t>20</a:t>
            </a:r>
            <a:r>
              <a:rPr lang="es-CR" sz="1400" b="1" dirty="0">
                <a:solidFill>
                  <a:srgbClr val="606060"/>
                </a:solidFill>
                <a:latin typeface="+mn-lt"/>
              </a:rPr>
              <a:t>24</a:t>
            </a:r>
            <a:endParaRPr lang="en-CR" sz="1400" b="1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aplicó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 la DTIC, PI, PDRH, SEPUNA, CECUNA y EUNA</a:t>
            </a:r>
            <a:endParaRPr lang="en-US" sz="1100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rgbClr val="606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Actividades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de </a:t>
            </a: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Mejora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(AM) </a:t>
            </a:r>
            <a:endParaRPr lang="en-CR" sz="1100" b="1" dirty="0">
              <a:solidFill>
                <a:srgbClr val="606060"/>
              </a:solidFill>
              <a:latin typeface="+mn-lt"/>
            </a:endParaRPr>
          </a:p>
        </p:txBody>
      </p:sp>
      <p:pic>
        <p:nvPicPr>
          <p:cNvPr id="39" name="Picture 115">
            <a:extLst>
              <a:ext uri="{FF2B5EF4-FFF2-40B4-BE49-F238E27FC236}">
                <a16:creationId xmlns:a16="http://schemas.microsoft.com/office/drawing/2014/main" id="{5BB50460-5D76-7234-0D00-C0933E999AB8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283" y="1955696"/>
            <a:ext cx="636343" cy="65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>
            <a:extLst>
              <a:ext uri="{FF2B5EF4-FFF2-40B4-BE49-F238E27FC236}">
                <a16:creationId xmlns:a16="http://schemas.microsoft.com/office/drawing/2014/main" id="{3E853D22-285E-ACB6-FE91-82EA59EB6CAE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2853063" y="3669583"/>
            <a:ext cx="512166" cy="46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90">
            <a:extLst>
              <a:ext uri="{FF2B5EF4-FFF2-40B4-BE49-F238E27FC236}">
                <a16:creationId xmlns:a16="http://schemas.microsoft.com/office/drawing/2014/main" id="{914A5613-D679-8829-2B12-ECF2955E6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3980" y="4194249"/>
            <a:ext cx="80288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  <a:r>
              <a:rPr lang="es-CR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s</a:t>
            </a:r>
            <a:endParaRPr lang="LID4096" altLang="es-CR" sz="700" b="1" dirty="0">
              <a:solidFill>
                <a:srgbClr val="6B6869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0" name="TextBox 195">
            <a:extLst>
              <a:ext uri="{FF2B5EF4-FFF2-40B4-BE49-F238E27FC236}">
                <a16:creationId xmlns:a16="http://schemas.microsoft.com/office/drawing/2014/main" id="{AB80231C-66B5-8D32-57F2-959FE6F53BFF}"/>
              </a:ext>
            </a:extLst>
          </p:cNvPr>
          <p:cNvSpPr txBox="1"/>
          <p:nvPr/>
        </p:nvSpPr>
        <p:spPr bwMode="auto">
          <a:xfrm>
            <a:off x="2935306" y="3789417"/>
            <a:ext cx="3847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17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3" name="TextBox 172">
            <a:extLst>
              <a:ext uri="{FF2B5EF4-FFF2-40B4-BE49-F238E27FC236}">
                <a16:creationId xmlns:a16="http://schemas.microsoft.com/office/drawing/2014/main" id="{478C9F47-9E90-DB7D-09A6-CA6B2E209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0720" y="4214560"/>
            <a:ext cx="65557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700" b="1" dirty="0">
                <a:solidFill>
                  <a:srgbClr val="6B6869"/>
                </a:solidFill>
                <a:cs typeface="Calibri" panose="020F0502020204030204" pitchFamily="34" charset="0"/>
              </a:rPr>
              <a:t>Descartadas</a:t>
            </a:r>
          </a:p>
        </p:txBody>
      </p:sp>
      <p:pic>
        <p:nvPicPr>
          <p:cNvPr id="62" name="Picture 170">
            <a:extLst>
              <a:ext uri="{FF2B5EF4-FFF2-40B4-BE49-F238E27FC236}">
                <a16:creationId xmlns:a16="http://schemas.microsoft.com/office/drawing/2014/main" id="{14999793-7CD8-6A4E-A7EC-0F37B099C89B}"/>
              </a:ext>
            </a:extLst>
          </p:cNvPr>
          <p:cNvPicPr>
            <a:picLocks noChangeAspect="1"/>
          </p:cNvPicPr>
          <p:nvPr/>
        </p:nvPicPr>
        <p:blipFill>
          <a:blip r:embed="rId22" r:link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3959208" y="3709924"/>
            <a:ext cx="498575" cy="526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6" name="TextBox 171">
            <a:extLst>
              <a:ext uri="{FF2B5EF4-FFF2-40B4-BE49-F238E27FC236}">
                <a16:creationId xmlns:a16="http://schemas.microsoft.com/office/drawing/2014/main" id="{F4FCE50B-40FB-DB88-5B6F-D070D179F3B5}"/>
              </a:ext>
            </a:extLst>
          </p:cNvPr>
          <p:cNvSpPr txBox="1"/>
          <p:nvPr/>
        </p:nvSpPr>
        <p:spPr bwMode="auto">
          <a:xfrm>
            <a:off x="4036986" y="3781278"/>
            <a:ext cx="2831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64DAB217-12E6-99BE-7111-022CC38E5437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245902" y="5598216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490">
            <a:extLst>
              <a:ext uri="{FF2B5EF4-FFF2-40B4-BE49-F238E27FC236}">
                <a16:creationId xmlns:a16="http://schemas.microsoft.com/office/drawing/2014/main" id="{FFFEF811-8C08-E2F8-EE46-F496050E8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0615" y="6023239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11" name="TextBox 195">
            <a:extLst>
              <a:ext uri="{FF2B5EF4-FFF2-40B4-BE49-F238E27FC236}">
                <a16:creationId xmlns:a16="http://schemas.microsoft.com/office/drawing/2014/main" id="{D712C5C2-9DFE-A186-781F-70967B20C72D}"/>
              </a:ext>
            </a:extLst>
          </p:cNvPr>
          <p:cNvSpPr txBox="1"/>
          <p:nvPr/>
        </p:nvSpPr>
        <p:spPr bwMode="auto">
          <a:xfrm>
            <a:off x="5312335" y="5676483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grpSp>
        <p:nvGrpSpPr>
          <p:cNvPr id="41" name="Group 312">
            <a:extLst>
              <a:ext uri="{FF2B5EF4-FFF2-40B4-BE49-F238E27FC236}">
                <a16:creationId xmlns:a16="http://schemas.microsoft.com/office/drawing/2014/main" id="{FBD00A67-59F6-173D-A9DE-9CE5E4D1B98D}"/>
              </a:ext>
            </a:extLst>
          </p:cNvPr>
          <p:cNvGrpSpPr>
            <a:grpSpLocks/>
          </p:cNvGrpSpPr>
          <p:nvPr/>
        </p:nvGrpSpPr>
        <p:grpSpPr bwMode="auto">
          <a:xfrm>
            <a:off x="3414865" y="3737910"/>
            <a:ext cx="574162" cy="624520"/>
            <a:chOff x="2558963" y="2454757"/>
            <a:chExt cx="698548" cy="701016"/>
          </a:xfrm>
        </p:grpSpPr>
        <p:pic>
          <p:nvPicPr>
            <p:cNvPr id="42" name="Picture 313">
              <a:extLst>
                <a:ext uri="{FF2B5EF4-FFF2-40B4-BE49-F238E27FC236}">
                  <a16:creationId xmlns:a16="http://schemas.microsoft.com/office/drawing/2014/main" id="{A204D3F8-D0D1-F9B1-9FBF-95B56BD3AB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r:link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8963" y="2454757"/>
              <a:ext cx="698548" cy="70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TextBox 314">
              <a:extLst>
                <a:ext uri="{FF2B5EF4-FFF2-40B4-BE49-F238E27FC236}">
                  <a16:creationId xmlns:a16="http://schemas.microsoft.com/office/drawing/2014/main" id="{3F397342-E7AB-27DF-102F-4D428E6ADEC8}"/>
                </a:ext>
              </a:extLst>
            </p:cNvPr>
            <p:cNvSpPr txBox="1"/>
            <p:nvPr/>
          </p:nvSpPr>
          <p:spPr>
            <a:xfrm>
              <a:off x="2652854" y="2526174"/>
              <a:ext cx="486355" cy="3627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2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12" name="Rounded Rectangle 114">
            <a:extLst>
              <a:ext uri="{FF2B5EF4-FFF2-40B4-BE49-F238E27FC236}">
                <a16:creationId xmlns:a16="http://schemas.microsoft.com/office/drawing/2014/main" id="{FA23EDD5-B690-5BA7-BD51-55DF4DACE3C2}"/>
              </a:ext>
            </a:extLst>
          </p:cNvPr>
          <p:cNvSpPr/>
          <p:nvPr/>
        </p:nvSpPr>
        <p:spPr bwMode="auto">
          <a:xfrm>
            <a:off x="4641103" y="1861874"/>
            <a:ext cx="2124389" cy="2630662"/>
          </a:xfrm>
          <a:prstGeom prst="roundRect">
            <a:avLst/>
          </a:prstGeom>
          <a:solidFill>
            <a:srgbClr val="F7E1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grpSp>
        <p:nvGrpSpPr>
          <p:cNvPr id="13" name="Group 178">
            <a:extLst>
              <a:ext uri="{FF2B5EF4-FFF2-40B4-BE49-F238E27FC236}">
                <a16:creationId xmlns:a16="http://schemas.microsoft.com/office/drawing/2014/main" id="{132831CF-0025-CA6E-FCE0-BD8FF93DC0DE}"/>
              </a:ext>
            </a:extLst>
          </p:cNvPr>
          <p:cNvGrpSpPr>
            <a:grpSpLocks/>
          </p:cNvGrpSpPr>
          <p:nvPr/>
        </p:nvGrpSpPr>
        <p:grpSpPr bwMode="auto">
          <a:xfrm>
            <a:off x="4563983" y="3677309"/>
            <a:ext cx="692411" cy="635009"/>
            <a:chOff x="422150" y="3839901"/>
            <a:chExt cx="556980" cy="556980"/>
          </a:xfrm>
        </p:grpSpPr>
        <p:pic>
          <p:nvPicPr>
            <p:cNvPr id="21" name="Picture 179">
              <a:extLst>
                <a:ext uri="{FF2B5EF4-FFF2-40B4-BE49-F238E27FC236}">
                  <a16:creationId xmlns:a16="http://schemas.microsoft.com/office/drawing/2014/main" id="{338FBC0C-0419-29CC-5FC0-18244156A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r:link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150" y="3839901"/>
              <a:ext cx="556980" cy="556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180">
              <a:extLst>
                <a:ext uri="{FF2B5EF4-FFF2-40B4-BE49-F238E27FC236}">
                  <a16:creationId xmlns:a16="http://schemas.microsoft.com/office/drawing/2014/main" id="{0CF59A73-9133-CF51-FC22-BA1971DC1B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637" y="3889644"/>
              <a:ext cx="375410" cy="296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s-MX" altLang="es-CR" sz="1600" b="1" dirty="0">
                  <a:solidFill>
                    <a:srgbClr val="3D6E98"/>
                  </a:solidFill>
                </a:rPr>
                <a:t>1</a:t>
              </a:r>
              <a:r>
                <a:rPr lang="es-CR" altLang="es-CR" sz="1600" b="1" dirty="0">
                  <a:solidFill>
                    <a:srgbClr val="3D6E98"/>
                  </a:solidFill>
                </a:rPr>
                <a:t>1</a:t>
              </a:r>
              <a:endParaRPr lang="LID4096" altLang="es-CR" sz="1600" b="1" dirty="0">
                <a:solidFill>
                  <a:srgbClr val="3D6E98"/>
                </a:solidFill>
              </a:endParaRPr>
            </a:p>
          </p:txBody>
        </p:sp>
      </p:grpSp>
      <p:sp>
        <p:nvSpPr>
          <p:cNvPr id="23" name="TextBox 174">
            <a:extLst>
              <a:ext uri="{FF2B5EF4-FFF2-40B4-BE49-F238E27FC236}">
                <a16:creationId xmlns:a16="http://schemas.microsoft.com/office/drawing/2014/main" id="{3E69A9D3-7136-65EF-A617-79BB12CB4250}"/>
              </a:ext>
            </a:extLst>
          </p:cNvPr>
          <p:cNvSpPr txBox="1"/>
          <p:nvPr/>
        </p:nvSpPr>
        <p:spPr bwMode="auto">
          <a:xfrm>
            <a:off x="4850572" y="2510232"/>
            <a:ext cx="1867083" cy="97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R" sz="1400" b="1" dirty="0">
                <a:solidFill>
                  <a:srgbClr val="606060"/>
                </a:solidFill>
                <a:latin typeface="+mn-lt"/>
              </a:rPr>
              <a:t>20</a:t>
            </a:r>
            <a:r>
              <a:rPr lang="es-CR" sz="1400" b="1" dirty="0">
                <a:solidFill>
                  <a:srgbClr val="606060"/>
                </a:solidFill>
                <a:latin typeface="+mn-lt"/>
              </a:rPr>
              <a:t>25</a:t>
            </a:r>
            <a:endParaRPr lang="en-CR" sz="1400" b="1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aplicó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 la JRL, CRDHS, FCHS y DEST</a:t>
            </a:r>
            <a:endParaRPr lang="en-US" sz="1100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rgbClr val="606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Actividades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de </a:t>
            </a: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Mejora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(AM) </a:t>
            </a:r>
            <a:endParaRPr lang="en-CR" sz="1100" b="1" dirty="0">
              <a:solidFill>
                <a:srgbClr val="606060"/>
              </a:solidFill>
              <a:latin typeface="+mn-lt"/>
            </a:endParaRPr>
          </a:p>
        </p:txBody>
      </p:sp>
      <p:pic>
        <p:nvPicPr>
          <p:cNvPr id="24" name="Picture 115">
            <a:extLst>
              <a:ext uri="{FF2B5EF4-FFF2-40B4-BE49-F238E27FC236}">
                <a16:creationId xmlns:a16="http://schemas.microsoft.com/office/drawing/2014/main" id="{081B55BB-1072-9FCC-1429-AA73A6C798F6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398" y="1931363"/>
            <a:ext cx="62998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">
            <a:extLst>
              <a:ext uri="{FF2B5EF4-FFF2-40B4-BE49-F238E27FC236}">
                <a16:creationId xmlns:a16="http://schemas.microsoft.com/office/drawing/2014/main" id="{561AAE0B-C697-1197-A90D-6431BECCE36D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213147" y="3758948"/>
            <a:ext cx="506173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490">
            <a:extLst>
              <a:ext uri="{FF2B5EF4-FFF2-40B4-BE49-F238E27FC236}">
                <a16:creationId xmlns:a16="http://schemas.microsoft.com/office/drawing/2014/main" id="{D30897E8-89C2-D9B3-B580-AACC7EC09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0229" y="4217893"/>
            <a:ext cx="76277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  <a:r>
              <a:rPr lang="es-CR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s</a:t>
            </a:r>
            <a:endParaRPr lang="LID4096" altLang="es-CR" sz="700" b="1" dirty="0">
              <a:solidFill>
                <a:srgbClr val="6B6869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7" name="TextBox 195">
            <a:extLst>
              <a:ext uri="{FF2B5EF4-FFF2-40B4-BE49-F238E27FC236}">
                <a16:creationId xmlns:a16="http://schemas.microsoft.com/office/drawing/2014/main" id="{18AD80F4-D0BA-B176-EACD-92E4E407E010}"/>
              </a:ext>
            </a:extLst>
          </p:cNvPr>
          <p:cNvSpPr txBox="1"/>
          <p:nvPr/>
        </p:nvSpPr>
        <p:spPr bwMode="auto">
          <a:xfrm>
            <a:off x="5217155" y="3840659"/>
            <a:ext cx="4295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47" name="Picture 187">
            <a:extLst>
              <a:ext uri="{FF2B5EF4-FFF2-40B4-BE49-F238E27FC236}">
                <a16:creationId xmlns:a16="http://schemas.microsoft.com/office/drawing/2014/main" id="{ADFBA3C2-6BB0-A189-8D4D-062EB24599D5}"/>
              </a:ext>
            </a:extLst>
          </p:cNvPr>
          <p:cNvPicPr>
            <a:picLocks noChangeAspect="1"/>
          </p:cNvPicPr>
          <p:nvPr/>
        </p:nvPicPr>
        <p:blipFill>
          <a:blip r:embed="rId26" r:link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380" y="3786350"/>
            <a:ext cx="597175" cy="57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188">
            <a:extLst>
              <a:ext uri="{FF2B5EF4-FFF2-40B4-BE49-F238E27FC236}">
                <a16:creationId xmlns:a16="http://schemas.microsoft.com/office/drawing/2014/main" id="{7E179C2E-C5C3-E339-73F5-C4F732D341DF}"/>
              </a:ext>
            </a:extLst>
          </p:cNvPr>
          <p:cNvSpPr txBox="1"/>
          <p:nvPr/>
        </p:nvSpPr>
        <p:spPr bwMode="auto">
          <a:xfrm>
            <a:off x="5720578" y="3903250"/>
            <a:ext cx="438150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3137" name="Picture 170">
            <a:extLst>
              <a:ext uri="{FF2B5EF4-FFF2-40B4-BE49-F238E27FC236}">
                <a16:creationId xmlns:a16="http://schemas.microsoft.com/office/drawing/2014/main" id="{420E122C-6102-58FC-F4CC-30A8DB284A66}"/>
              </a:ext>
            </a:extLst>
          </p:cNvPr>
          <p:cNvPicPr>
            <a:picLocks noChangeAspect="1"/>
          </p:cNvPicPr>
          <p:nvPr/>
        </p:nvPicPr>
        <p:blipFill>
          <a:blip r:embed="rId22" r:link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6135788" y="3820183"/>
            <a:ext cx="614616" cy="43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1" name="TextBox 172">
            <a:extLst>
              <a:ext uri="{FF2B5EF4-FFF2-40B4-BE49-F238E27FC236}">
                <a16:creationId xmlns:a16="http://schemas.microsoft.com/office/drawing/2014/main" id="{EA543BC1-10E8-52B1-8189-EE39A7177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0850" y="4187551"/>
            <a:ext cx="11149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700" b="1" dirty="0">
                <a:solidFill>
                  <a:srgbClr val="6B6869"/>
                </a:solidFill>
                <a:cs typeface="Calibri" panose="020F0502020204030204" pitchFamily="34" charset="0"/>
              </a:rPr>
              <a:t>Inician en el  </a:t>
            </a:r>
          </a:p>
          <a:p>
            <a:pPr algn="ctr" eaLnBrk="1" hangingPunct="1"/>
            <a:r>
              <a:rPr lang="es-CR" altLang="es-CR" sz="700" b="1" dirty="0">
                <a:solidFill>
                  <a:srgbClr val="6B6869"/>
                </a:solidFill>
                <a:cs typeface="Calibri" panose="020F0502020204030204" pitchFamily="34" charset="0"/>
              </a:rPr>
              <a:t>2026</a:t>
            </a:r>
            <a:endParaRPr lang="LID4096" altLang="es-CR" sz="700" b="1" dirty="0">
              <a:solidFill>
                <a:srgbClr val="6B6869"/>
              </a:solidFill>
              <a:cs typeface="Calibri" panose="020F0502020204030204" pitchFamily="34" charset="0"/>
            </a:endParaRPr>
          </a:p>
        </p:txBody>
      </p:sp>
      <p:grpSp>
        <p:nvGrpSpPr>
          <p:cNvPr id="3142" name="Grupo 3141">
            <a:extLst>
              <a:ext uri="{FF2B5EF4-FFF2-40B4-BE49-F238E27FC236}">
                <a16:creationId xmlns:a16="http://schemas.microsoft.com/office/drawing/2014/main" id="{02F54D7A-5F1E-D0A5-1C1E-548C987F06B3}"/>
              </a:ext>
            </a:extLst>
          </p:cNvPr>
          <p:cNvGrpSpPr/>
          <p:nvPr/>
        </p:nvGrpSpPr>
        <p:grpSpPr>
          <a:xfrm>
            <a:off x="5834079" y="3885014"/>
            <a:ext cx="1026734" cy="330673"/>
            <a:chOff x="1615714" y="4639952"/>
            <a:chExt cx="668253" cy="145566"/>
          </a:xfrm>
        </p:grpSpPr>
        <p:pic>
          <p:nvPicPr>
            <p:cNvPr id="3143" name="Imagen 3142">
              <a:extLst>
                <a:ext uri="{FF2B5EF4-FFF2-40B4-BE49-F238E27FC236}">
                  <a16:creationId xmlns:a16="http://schemas.microsoft.com/office/drawing/2014/main" id="{7CF8CE8D-9538-C0FB-9606-799FB3019A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/>
            <a:srcRect l="7751" t="15001" r="14654" b="19690"/>
            <a:stretch/>
          </p:blipFill>
          <p:spPr>
            <a:xfrm flipH="1">
              <a:off x="2061270" y="4658450"/>
              <a:ext cx="114736" cy="127068"/>
            </a:xfrm>
            <a:prstGeom prst="rect">
              <a:avLst/>
            </a:prstGeom>
            <a:solidFill>
              <a:srgbClr val="C52F3C"/>
            </a:solidFill>
          </p:spPr>
        </p:pic>
        <p:sp>
          <p:nvSpPr>
            <p:cNvPr id="3144" name="TextBox 171">
              <a:extLst>
                <a:ext uri="{FF2B5EF4-FFF2-40B4-BE49-F238E27FC236}">
                  <a16:creationId xmlns:a16="http://schemas.microsoft.com/office/drawing/2014/main" id="{1671B24C-6E93-0152-DF7A-4F346477E97C}"/>
                </a:ext>
              </a:extLst>
            </p:cNvPr>
            <p:cNvSpPr txBox="1"/>
            <p:nvPr/>
          </p:nvSpPr>
          <p:spPr bwMode="auto">
            <a:xfrm>
              <a:off x="1615714" y="4639952"/>
              <a:ext cx="668253" cy="1354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  5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5051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E37EAC-8706-B9B7-ED88-D9E67C634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1">
            <a:extLst>
              <a:ext uri="{FF2B5EF4-FFF2-40B4-BE49-F238E27FC236}">
                <a16:creationId xmlns:a16="http://schemas.microsoft.com/office/drawing/2014/main" id="{6EE84FC8-F800-7075-68E3-0A018D0588E7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1250950"/>
            <a:ext cx="42545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10">
            <a:extLst>
              <a:ext uri="{FF2B5EF4-FFF2-40B4-BE49-F238E27FC236}">
                <a16:creationId xmlns:a16="http://schemas.microsoft.com/office/drawing/2014/main" id="{0D24FA74-E5AB-82C2-D7F9-7DB4249FA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00" y="1335088"/>
            <a:ext cx="3217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2400" b="1" dirty="0">
                <a:solidFill>
                  <a:schemeClr val="bg1"/>
                </a:solidFill>
              </a:rPr>
              <a:t>Estado situacional</a:t>
            </a:r>
            <a:endParaRPr lang="LID4096" altLang="es-CR" sz="2000" b="1" dirty="0">
              <a:solidFill>
                <a:schemeClr val="bg1"/>
              </a:solidFill>
            </a:endParaRPr>
          </a:p>
        </p:txBody>
      </p:sp>
      <p:grpSp>
        <p:nvGrpSpPr>
          <p:cNvPr id="3079" name="Group 37">
            <a:extLst>
              <a:ext uri="{FF2B5EF4-FFF2-40B4-BE49-F238E27FC236}">
                <a16:creationId xmlns:a16="http://schemas.microsoft.com/office/drawing/2014/main" id="{8AE74202-D222-811E-35D4-EE60A4BA4C2A}"/>
              </a:ext>
            </a:extLst>
          </p:cNvPr>
          <p:cNvGrpSpPr>
            <a:grpSpLocks/>
          </p:cNvGrpSpPr>
          <p:nvPr/>
        </p:nvGrpSpPr>
        <p:grpSpPr bwMode="auto">
          <a:xfrm>
            <a:off x="2094027" y="3020464"/>
            <a:ext cx="2366849" cy="367532"/>
            <a:chOff x="170185" y="6369079"/>
            <a:chExt cx="2124966" cy="330782"/>
          </a:xfrm>
        </p:grpSpPr>
        <p:sp>
          <p:nvSpPr>
            <p:cNvPr id="211" name="Rounded Rectangle 210">
              <a:extLst>
                <a:ext uri="{FF2B5EF4-FFF2-40B4-BE49-F238E27FC236}">
                  <a16:creationId xmlns:a16="http://schemas.microsoft.com/office/drawing/2014/main" id="{876705C5-3E50-38A1-0124-897DFBFF1BB9}"/>
                </a:ext>
              </a:extLst>
            </p:cNvPr>
            <p:cNvSpPr/>
            <p:nvPr/>
          </p:nvSpPr>
          <p:spPr>
            <a:xfrm>
              <a:off x="170185" y="6369079"/>
              <a:ext cx="2029676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63" name="Group 36">
              <a:extLst>
                <a:ext uri="{FF2B5EF4-FFF2-40B4-BE49-F238E27FC236}">
                  <a16:creationId xmlns:a16="http://schemas.microsoft.com/office/drawing/2014/main" id="{6DDF69F6-9350-A40C-062B-E8AD00A56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923" y="6391343"/>
              <a:ext cx="2122228" cy="284664"/>
              <a:chOff x="256412" y="4656817"/>
              <a:chExt cx="2122228" cy="284664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6DC59545-2A75-9071-08CF-3D6E131E0643}"/>
                  </a:ext>
                </a:extLst>
              </p:cNvPr>
              <p:cNvSpPr/>
              <p:nvPr/>
            </p:nvSpPr>
            <p:spPr>
              <a:xfrm>
                <a:off x="426784" y="4656817"/>
                <a:ext cx="1951856" cy="28466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Dirección de Tecnologías de Información y Comunicación (DTIC)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5" name="Picture 32">
                <a:extLst>
                  <a:ext uri="{FF2B5EF4-FFF2-40B4-BE49-F238E27FC236}">
                    <a16:creationId xmlns:a16="http://schemas.microsoft.com/office/drawing/2014/main" id="{BE7AC474-8A52-20D1-CFC1-FAB70A4FBE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0" name="Group 35">
            <a:extLst>
              <a:ext uri="{FF2B5EF4-FFF2-40B4-BE49-F238E27FC236}">
                <a16:creationId xmlns:a16="http://schemas.microsoft.com/office/drawing/2014/main" id="{E30BDB29-71D1-3B1C-126D-5E4A5A43A60D}"/>
              </a:ext>
            </a:extLst>
          </p:cNvPr>
          <p:cNvGrpSpPr>
            <a:grpSpLocks/>
          </p:cNvGrpSpPr>
          <p:nvPr/>
        </p:nvGrpSpPr>
        <p:grpSpPr bwMode="auto">
          <a:xfrm>
            <a:off x="2284413" y="4256727"/>
            <a:ext cx="2081212" cy="404506"/>
            <a:chOff x="170185" y="7701768"/>
            <a:chExt cx="2081817" cy="330782"/>
          </a:xfrm>
        </p:grpSpPr>
        <p:sp>
          <p:nvSpPr>
            <p:cNvPr id="212" name="Rounded Rectangle 211">
              <a:extLst>
                <a:ext uri="{FF2B5EF4-FFF2-40B4-BE49-F238E27FC236}">
                  <a16:creationId xmlns:a16="http://schemas.microsoft.com/office/drawing/2014/main" id="{11D39C01-B484-70AD-5E6D-B1384CA69049}"/>
                </a:ext>
              </a:extLst>
            </p:cNvPr>
            <p:cNvSpPr/>
            <p:nvPr/>
          </p:nvSpPr>
          <p:spPr>
            <a:xfrm>
              <a:off x="170185" y="7701768"/>
              <a:ext cx="2081817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59" name="Group 84">
              <a:extLst>
                <a:ext uri="{FF2B5EF4-FFF2-40B4-BE49-F238E27FC236}">
                  <a16:creationId xmlns:a16="http://schemas.microsoft.com/office/drawing/2014/main" id="{C324A87A-81C7-2EC7-A266-56AB210409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772FF303-DA42-1947-3187-741B11EF669F}"/>
                  </a:ext>
                </a:extLst>
              </p:cNvPr>
              <p:cNvSpPr/>
              <p:nvPr/>
            </p:nvSpPr>
            <p:spPr>
              <a:xfrm>
                <a:off x="426756" y="4657629"/>
                <a:ext cx="1772165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Programa Desarrollo de Recursos Humanos (PDRH)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1" name="Picture 87">
                <a:extLst>
                  <a:ext uri="{FF2B5EF4-FFF2-40B4-BE49-F238E27FC236}">
                    <a16:creationId xmlns:a16="http://schemas.microsoft.com/office/drawing/2014/main" id="{852AC524-C5C0-1432-17AE-33628EBE83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1" name="Group 113">
            <a:extLst>
              <a:ext uri="{FF2B5EF4-FFF2-40B4-BE49-F238E27FC236}">
                <a16:creationId xmlns:a16="http://schemas.microsoft.com/office/drawing/2014/main" id="{8A046F9D-0FEA-4967-D1FF-20A9A0BFFC5C}"/>
              </a:ext>
            </a:extLst>
          </p:cNvPr>
          <p:cNvGrpSpPr>
            <a:grpSpLocks/>
          </p:cNvGrpSpPr>
          <p:nvPr/>
        </p:nvGrpSpPr>
        <p:grpSpPr bwMode="auto">
          <a:xfrm>
            <a:off x="2266950" y="3382328"/>
            <a:ext cx="884238" cy="777875"/>
            <a:chOff x="2272680" y="6050968"/>
            <a:chExt cx="1023048" cy="900318"/>
          </a:xfrm>
        </p:grpSpPr>
        <p:grpSp>
          <p:nvGrpSpPr>
            <p:cNvPr id="3254" name="Group 97">
              <a:extLst>
                <a:ext uri="{FF2B5EF4-FFF2-40B4-BE49-F238E27FC236}">
                  <a16:creationId xmlns:a16="http://schemas.microsoft.com/office/drawing/2014/main" id="{0EB5C936-4396-26C0-253A-803BD8E78C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8"/>
              <a:ext cx="1023048" cy="900318"/>
              <a:chOff x="929939" y="2287534"/>
              <a:chExt cx="1161544" cy="1022201"/>
            </a:xfrm>
          </p:grpSpPr>
          <p:pic>
            <p:nvPicPr>
              <p:cNvPr id="3256" name="Picture 99">
                <a:extLst>
                  <a:ext uri="{FF2B5EF4-FFF2-40B4-BE49-F238E27FC236}">
                    <a16:creationId xmlns:a16="http://schemas.microsoft.com/office/drawing/2014/main" id="{4D3117AB-3F86-2F45-7E51-9DEE7F2551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AB6AD4AE-CFFB-BE2F-D342-5F3066B8D7A8}"/>
                  </a:ext>
                </a:extLst>
              </p:cNvPr>
              <p:cNvSpPr txBox="1"/>
              <p:nvPr/>
            </p:nvSpPr>
            <p:spPr>
              <a:xfrm>
                <a:off x="929939" y="2975955"/>
                <a:ext cx="1161544" cy="3337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41D1B29-28E3-0430-CE77-4441B43F25D2}"/>
                </a:ext>
              </a:extLst>
            </p:cNvPr>
            <p:cNvSpPr txBox="1"/>
            <p:nvPr/>
          </p:nvSpPr>
          <p:spPr>
            <a:xfrm>
              <a:off x="2336965" y="6113439"/>
              <a:ext cx="789785" cy="5328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6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3083" name="Picture 2">
            <a:extLst>
              <a:ext uri="{FF2B5EF4-FFF2-40B4-BE49-F238E27FC236}">
                <a16:creationId xmlns:a16="http://schemas.microsoft.com/office/drawing/2014/main" id="{1E990E78-6CAA-AF2F-4DD0-890E2302B006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37"/>
          <a:stretch>
            <a:fillRect/>
          </a:stretch>
        </p:blipFill>
        <p:spPr bwMode="auto">
          <a:xfrm>
            <a:off x="2230438" y="179388"/>
            <a:ext cx="2220912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7" name="Group 53">
            <a:extLst>
              <a:ext uri="{FF2B5EF4-FFF2-40B4-BE49-F238E27FC236}">
                <a16:creationId xmlns:a16="http://schemas.microsoft.com/office/drawing/2014/main" id="{BE897A06-6AE6-1C20-F9DB-56308BCD6395}"/>
              </a:ext>
            </a:extLst>
          </p:cNvPr>
          <p:cNvGrpSpPr>
            <a:grpSpLocks/>
          </p:cNvGrpSpPr>
          <p:nvPr/>
        </p:nvGrpSpPr>
        <p:grpSpPr bwMode="auto">
          <a:xfrm>
            <a:off x="3306082" y="2249347"/>
            <a:ext cx="1964182" cy="593725"/>
            <a:chOff x="161629" y="5279098"/>
            <a:chExt cx="2029153" cy="592633"/>
          </a:xfrm>
        </p:grpSpPr>
        <p:sp>
          <p:nvSpPr>
            <p:cNvPr id="141" name="Round Same Side Corner Rectangle 140">
              <a:extLst>
                <a:ext uri="{FF2B5EF4-FFF2-40B4-BE49-F238E27FC236}">
                  <a16:creationId xmlns:a16="http://schemas.microsoft.com/office/drawing/2014/main" id="{03A2F240-2D2B-67F4-61EF-52CD8EB8E411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6A25DE7C-4A82-8C58-E914-E7D9B7C15238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2024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3221" name="Picture 209">
              <a:extLst>
                <a:ext uri="{FF2B5EF4-FFF2-40B4-BE49-F238E27FC236}">
                  <a16:creationId xmlns:a16="http://schemas.microsoft.com/office/drawing/2014/main" id="{12DB454C-4E8D-21C1-7F01-6865C0406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01" name="Group 232">
            <a:extLst>
              <a:ext uri="{FF2B5EF4-FFF2-40B4-BE49-F238E27FC236}">
                <a16:creationId xmlns:a16="http://schemas.microsoft.com/office/drawing/2014/main" id="{9FC56824-7A27-A25A-82E8-F8497A819AF9}"/>
              </a:ext>
            </a:extLst>
          </p:cNvPr>
          <p:cNvGrpSpPr>
            <a:grpSpLocks/>
          </p:cNvGrpSpPr>
          <p:nvPr/>
        </p:nvGrpSpPr>
        <p:grpSpPr bwMode="auto">
          <a:xfrm>
            <a:off x="2305050" y="5548541"/>
            <a:ext cx="2251075" cy="331788"/>
            <a:chOff x="2660465" y="6369079"/>
            <a:chExt cx="2251653" cy="330782"/>
          </a:xfrm>
        </p:grpSpPr>
        <p:sp>
          <p:nvSpPr>
            <p:cNvPr id="234" name="Rounded Rectangle 233">
              <a:extLst>
                <a:ext uri="{FF2B5EF4-FFF2-40B4-BE49-F238E27FC236}">
                  <a16:creationId xmlns:a16="http://schemas.microsoft.com/office/drawing/2014/main" id="{92F99B0E-C489-0A05-D6A4-388885C9C9D4}"/>
                </a:ext>
              </a:extLst>
            </p:cNvPr>
            <p:cNvSpPr/>
            <p:nvPr/>
          </p:nvSpPr>
          <p:spPr>
            <a:xfrm>
              <a:off x="2660465" y="6369079"/>
              <a:ext cx="2086511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08" name="Group 234">
              <a:extLst>
                <a:ext uri="{FF2B5EF4-FFF2-40B4-BE49-F238E27FC236}">
                  <a16:creationId xmlns:a16="http://schemas.microsoft.com/office/drawing/2014/main" id="{0F45D948-B1B8-026D-A168-088141F12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767"/>
              <a:ext cx="2246423" cy="283436"/>
              <a:chOff x="256412" y="4657266"/>
              <a:chExt cx="2246423" cy="283436"/>
            </a:xfrm>
          </p:grpSpPr>
          <p:sp>
            <p:nvSpPr>
              <p:cNvPr id="236" name="Rounded Rectangle 235">
                <a:extLst>
                  <a:ext uri="{FF2B5EF4-FFF2-40B4-BE49-F238E27FC236}">
                    <a16:creationId xmlns:a16="http://schemas.microsoft.com/office/drawing/2014/main" id="{445C3269-83C5-B70E-A79F-B7174C13CD7D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</a:t>
                </a:r>
                <a:r>
                  <a:rPr lang="es-CR" sz="1100" b="1" dirty="0" err="1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omité</a:t>
                </a: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Ético Científico de la Universidad Nacional (CECUNA)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210" name="Picture 236">
                <a:extLst>
                  <a:ext uri="{FF2B5EF4-FFF2-40B4-BE49-F238E27FC236}">
                    <a16:creationId xmlns:a16="http://schemas.microsoft.com/office/drawing/2014/main" id="{D6167DF0-8C50-D1EF-0E18-A37478A342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2" name="Group 237">
            <a:extLst>
              <a:ext uri="{FF2B5EF4-FFF2-40B4-BE49-F238E27FC236}">
                <a16:creationId xmlns:a16="http://schemas.microsoft.com/office/drawing/2014/main" id="{3B42C92F-D2D7-7B19-2C5E-4B58D4589FBC}"/>
              </a:ext>
            </a:extLst>
          </p:cNvPr>
          <p:cNvGrpSpPr>
            <a:grpSpLocks/>
          </p:cNvGrpSpPr>
          <p:nvPr/>
        </p:nvGrpSpPr>
        <p:grpSpPr bwMode="auto">
          <a:xfrm>
            <a:off x="2341563" y="5906506"/>
            <a:ext cx="884237" cy="788988"/>
            <a:chOff x="2272680" y="6050969"/>
            <a:chExt cx="1023048" cy="912907"/>
          </a:xfrm>
        </p:grpSpPr>
        <p:grpSp>
          <p:nvGrpSpPr>
            <p:cNvPr id="3203" name="Group 238">
              <a:extLst>
                <a:ext uri="{FF2B5EF4-FFF2-40B4-BE49-F238E27FC236}">
                  <a16:creationId xmlns:a16="http://schemas.microsoft.com/office/drawing/2014/main" id="{DEB6C4E2-C0C8-4436-2C66-EFAF3BD7C6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205" name="Picture 240">
                <a:extLst>
                  <a:ext uri="{FF2B5EF4-FFF2-40B4-BE49-F238E27FC236}">
                    <a16:creationId xmlns:a16="http://schemas.microsoft.com/office/drawing/2014/main" id="{7C617FFC-BE09-1D4E-D469-AEC1B71A9F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F2FDF8D3-B7EB-CDC8-CA36-FD2EA4F34D9B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714A03BF-2AA5-8D64-6A20-C047EA0C0BA0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4" name="Group 245">
            <a:extLst>
              <a:ext uri="{FF2B5EF4-FFF2-40B4-BE49-F238E27FC236}">
                <a16:creationId xmlns:a16="http://schemas.microsoft.com/office/drawing/2014/main" id="{D6449516-1EE9-4A89-BD87-51CD3EE7F23D}"/>
              </a:ext>
            </a:extLst>
          </p:cNvPr>
          <p:cNvGrpSpPr>
            <a:grpSpLocks/>
          </p:cNvGrpSpPr>
          <p:nvPr/>
        </p:nvGrpSpPr>
        <p:grpSpPr bwMode="auto">
          <a:xfrm>
            <a:off x="2327144" y="4611504"/>
            <a:ext cx="884237" cy="788988"/>
            <a:chOff x="2272680" y="6050969"/>
            <a:chExt cx="1023048" cy="912908"/>
          </a:xfrm>
        </p:grpSpPr>
        <p:grpSp>
          <p:nvGrpSpPr>
            <p:cNvPr id="3197" name="Group 246">
              <a:extLst>
                <a:ext uri="{FF2B5EF4-FFF2-40B4-BE49-F238E27FC236}">
                  <a16:creationId xmlns:a16="http://schemas.microsoft.com/office/drawing/2014/main" id="{95C0090D-4449-64AF-0994-EC4E90A198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8"/>
              <a:chOff x="929939" y="2287534"/>
              <a:chExt cx="1161544" cy="1036495"/>
            </a:xfrm>
          </p:grpSpPr>
          <p:pic>
            <p:nvPicPr>
              <p:cNvPr id="3199" name="Picture 248">
                <a:extLst>
                  <a:ext uri="{FF2B5EF4-FFF2-40B4-BE49-F238E27FC236}">
                    <a16:creationId xmlns:a16="http://schemas.microsoft.com/office/drawing/2014/main" id="{915A0B67-8F56-9BBF-5B32-F6398066EE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F35B9748-AC69-B3C7-39F2-4ADA215C0EA5}"/>
                  </a:ext>
                </a:extLst>
              </p:cNvPr>
              <p:cNvSpPr txBox="1"/>
              <p:nvPr/>
            </p:nvSpPr>
            <p:spPr>
              <a:xfrm>
                <a:off x="929939" y="2990349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E1042575-E868-C507-B5F0-0963B66FE992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0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5" name="Group 299">
            <a:extLst>
              <a:ext uri="{FF2B5EF4-FFF2-40B4-BE49-F238E27FC236}">
                <a16:creationId xmlns:a16="http://schemas.microsoft.com/office/drawing/2014/main" id="{94CE02B2-8ADD-DB87-ECBF-C5FB9522377C}"/>
              </a:ext>
            </a:extLst>
          </p:cNvPr>
          <p:cNvGrpSpPr>
            <a:grpSpLocks/>
          </p:cNvGrpSpPr>
          <p:nvPr/>
        </p:nvGrpSpPr>
        <p:grpSpPr bwMode="auto">
          <a:xfrm>
            <a:off x="4420409" y="5543091"/>
            <a:ext cx="2206625" cy="330200"/>
            <a:chOff x="170185" y="7701768"/>
            <a:chExt cx="2206249" cy="330782"/>
          </a:xfrm>
        </p:grpSpPr>
        <p:sp>
          <p:nvSpPr>
            <p:cNvPr id="301" name="Rounded Rectangle 300">
              <a:extLst>
                <a:ext uri="{FF2B5EF4-FFF2-40B4-BE49-F238E27FC236}">
                  <a16:creationId xmlns:a16="http://schemas.microsoft.com/office/drawing/2014/main" id="{29A034AC-3C69-EAAF-6E79-48902530F50D}"/>
                </a:ext>
              </a:extLst>
            </p:cNvPr>
            <p:cNvSpPr/>
            <p:nvPr/>
          </p:nvSpPr>
          <p:spPr>
            <a:xfrm>
              <a:off x="170185" y="7701768"/>
              <a:ext cx="2206249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4" name="Group 301">
              <a:extLst>
                <a:ext uri="{FF2B5EF4-FFF2-40B4-BE49-F238E27FC236}">
                  <a16:creationId xmlns:a16="http://schemas.microsoft.com/office/drawing/2014/main" id="{F4E1EA72-2DB3-C2AB-20B1-DD71A82505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303" name="Rounded Rectangle 302">
                <a:extLst>
                  <a:ext uri="{FF2B5EF4-FFF2-40B4-BE49-F238E27FC236}">
                    <a16:creationId xmlns:a16="http://schemas.microsoft.com/office/drawing/2014/main" id="{DA998894-7F51-9F46-32D0-6F219C8F7EB1}"/>
                  </a:ext>
                </a:extLst>
              </p:cNvPr>
              <p:cNvSpPr/>
              <p:nvPr/>
            </p:nvSpPr>
            <p:spPr>
              <a:xfrm>
                <a:off x="428259" y="4657629"/>
                <a:ext cx="1771348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E</a:t>
                </a:r>
                <a:r>
                  <a:rPr lang="es-CR" sz="1100" b="1" dirty="0" err="1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ditorial</a:t>
                </a: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de la Universidad Nacional (EUNA)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196" name="Picture 303">
                <a:extLst>
                  <a:ext uri="{FF2B5EF4-FFF2-40B4-BE49-F238E27FC236}">
                    <a16:creationId xmlns:a16="http://schemas.microsoft.com/office/drawing/2014/main" id="{56E55889-246F-9094-EFF3-AC4776A481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6" name="Group 304">
            <a:extLst>
              <a:ext uri="{FF2B5EF4-FFF2-40B4-BE49-F238E27FC236}">
                <a16:creationId xmlns:a16="http://schemas.microsoft.com/office/drawing/2014/main" id="{7055B9B5-ECFA-D86D-214D-4418E7B9AD94}"/>
              </a:ext>
            </a:extLst>
          </p:cNvPr>
          <p:cNvGrpSpPr>
            <a:grpSpLocks/>
          </p:cNvGrpSpPr>
          <p:nvPr/>
        </p:nvGrpSpPr>
        <p:grpSpPr bwMode="auto">
          <a:xfrm>
            <a:off x="4415987" y="3030149"/>
            <a:ext cx="2422704" cy="296864"/>
            <a:chOff x="2660467" y="6402474"/>
            <a:chExt cx="2423172" cy="297387"/>
          </a:xfrm>
        </p:grpSpPr>
        <p:sp>
          <p:nvSpPr>
            <p:cNvPr id="306" name="Rounded Rectangle 305">
              <a:extLst>
                <a:ext uri="{FF2B5EF4-FFF2-40B4-BE49-F238E27FC236}">
                  <a16:creationId xmlns:a16="http://schemas.microsoft.com/office/drawing/2014/main" id="{33E08176-28BB-31C6-FC1B-68BC6C3898A4}"/>
                </a:ext>
              </a:extLst>
            </p:cNvPr>
            <p:cNvSpPr/>
            <p:nvPr/>
          </p:nvSpPr>
          <p:spPr>
            <a:xfrm>
              <a:off x="2660467" y="6402474"/>
              <a:ext cx="2211475" cy="297387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0" name="Group 306">
              <a:extLst>
                <a:ext uri="{FF2B5EF4-FFF2-40B4-BE49-F238E27FC236}">
                  <a16:creationId xmlns:a16="http://schemas.microsoft.com/office/drawing/2014/main" id="{73983437-704A-84C9-5B34-32F2810927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474"/>
              <a:ext cx="2417944" cy="283073"/>
              <a:chOff x="256412" y="4656973"/>
              <a:chExt cx="2417944" cy="283073"/>
            </a:xfrm>
          </p:grpSpPr>
          <p:sp>
            <p:nvSpPr>
              <p:cNvPr id="308" name="Rounded Rectangle 307">
                <a:extLst>
                  <a:ext uri="{FF2B5EF4-FFF2-40B4-BE49-F238E27FC236}">
                    <a16:creationId xmlns:a16="http://schemas.microsoft.com/office/drawing/2014/main" id="{6F2228D4-D8D8-D134-012B-EA39CFCEA906}"/>
                  </a:ext>
                </a:extLst>
              </p:cNvPr>
              <p:cNvSpPr/>
              <p:nvPr/>
            </p:nvSpPr>
            <p:spPr>
              <a:xfrm>
                <a:off x="351396" y="4656973"/>
                <a:ext cx="2322960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 Light" panose="020F0302020204030204" pitchFamily="34" charset="0"/>
                  </a:rPr>
                  <a:t>Proveeduría Institucional (PI)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92" name="Picture 308">
                <a:extLst>
                  <a:ext uri="{FF2B5EF4-FFF2-40B4-BE49-F238E27FC236}">
                    <a16:creationId xmlns:a16="http://schemas.microsoft.com/office/drawing/2014/main" id="{CB19A2DB-19C9-A33F-A8F8-DEFB8E5077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9" name="Group 318">
            <a:extLst>
              <a:ext uri="{FF2B5EF4-FFF2-40B4-BE49-F238E27FC236}">
                <a16:creationId xmlns:a16="http://schemas.microsoft.com/office/drawing/2014/main" id="{E915FF12-0EFD-7ACC-BB24-2BCA264FE4C5}"/>
              </a:ext>
            </a:extLst>
          </p:cNvPr>
          <p:cNvGrpSpPr>
            <a:grpSpLocks/>
          </p:cNvGrpSpPr>
          <p:nvPr/>
        </p:nvGrpSpPr>
        <p:grpSpPr bwMode="auto">
          <a:xfrm>
            <a:off x="4379481" y="4253945"/>
            <a:ext cx="2251075" cy="331788"/>
            <a:chOff x="2660465" y="6369079"/>
            <a:chExt cx="2251653" cy="330782"/>
          </a:xfrm>
        </p:grpSpPr>
        <p:sp>
          <p:nvSpPr>
            <p:cNvPr id="320" name="Rounded Rectangle 319">
              <a:extLst>
                <a:ext uri="{FF2B5EF4-FFF2-40B4-BE49-F238E27FC236}">
                  <a16:creationId xmlns:a16="http://schemas.microsoft.com/office/drawing/2014/main" id="{65FFB86A-0790-F515-2FA8-44698D646109}"/>
                </a:ext>
              </a:extLst>
            </p:cNvPr>
            <p:cNvSpPr/>
            <p:nvPr/>
          </p:nvSpPr>
          <p:spPr>
            <a:xfrm>
              <a:off x="2660465" y="6369079"/>
              <a:ext cx="2211955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82" name="Group 320">
              <a:extLst>
                <a:ext uri="{FF2B5EF4-FFF2-40B4-BE49-F238E27FC236}">
                  <a16:creationId xmlns:a16="http://schemas.microsoft.com/office/drawing/2014/main" id="{12CA0883-7A1A-9BEE-1404-D00739D1FE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316"/>
              <a:ext cx="2246423" cy="283300"/>
              <a:chOff x="256412" y="4656815"/>
              <a:chExt cx="2246423" cy="283300"/>
            </a:xfrm>
          </p:grpSpPr>
          <p:sp>
            <p:nvSpPr>
              <p:cNvPr id="322" name="Rounded Rectangle 321">
                <a:extLst>
                  <a:ext uri="{FF2B5EF4-FFF2-40B4-BE49-F238E27FC236}">
                    <a16:creationId xmlns:a16="http://schemas.microsoft.com/office/drawing/2014/main" id="{0038A714-0F6A-0BC0-ADB3-7E32A0CA72F2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Sistema de Estudios de Posgrado (SEPUNA)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84" name="Picture 322">
                <a:extLst>
                  <a:ext uri="{FF2B5EF4-FFF2-40B4-BE49-F238E27FC236}">
                    <a16:creationId xmlns:a16="http://schemas.microsoft.com/office/drawing/2014/main" id="{6B21E541-B9A7-CEAD-40F2-A9A2A2AF34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10" name="Group 323">
            <a:extLst>
              <a:ext uri="{FF2B5EF4-FFF2-40B4-BE49-F238E27FC236}">
                <a16:creationId xmlns:a16="http://schemas.microsoft.com/office/drawing/2014/main" id="{BFCE6BD2-1F9A-9EEC-0CA4-5C6F14B27369}"/>
              </a:ext>
            </a:extLst>
          </p:cNvPr>
          <p:cNvGrpSpPr>
            <a:grpSpLocks/>
          </p:cNvGrpSpPr>
          <p:nvPr/>
        </p:nvGrpSpPr>
        <p:grpSpPr bwMode="auto">
          <a:xfrm>
            <a:off x="4439364" y="4583416"/>
            <a:ext cx="885825" cy="788988"/>
            <a:chOff x="2272680" y="6050969"/>
            <a:chExt cx="1023048" cy="912907"/>
          </a:xfrm>
        </p:grpSpPr>
        <p:grpSp>
          <p:nvGrpSpPr>
            <p:cNvPr id="3177" name="Group 324">
              <a:extLst>
                <a:ext uri="{FF2B5EF4-FFF2-40B4-BE49-F238E27FC236}">
                  <a16:creationId xmlns:a16="http://schemas.microsoft.com/office/drawing/2014/main" id="{C73C91EA-4CDD-997D-CD9A-ACBDDF0817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9" name="Picture 326">
                <a:extLst>
                  <a:ext uri="{FF2B5EF4-FFF2-40B4-BE49-F238E27FC236}">
                    <a16:creationId xmlns:a16="http://schemas.microsoft.com/office/drawing/2014/main" id="{37E3B5A9-7387-A93E-F435-3CA897A41F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EEB9F6EF-CBE1-8D7E-B44C-578A6D610310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F5DCC633-99C9-BDA8-4B82-7652695CC993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3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2" name="Group 331">
            <a:extLst>
              <a:ext uri="{FF2B5EF4-FFF2-40B4-BE49-F238E27FC236}">
                <a16:creationId xmlns:a16="http://schemas.microsoft.com/office/drawing/2014/main" id="{28E25C98-01B1-8131-1F89-D18E3F6397FB}"/>
              </a:ext>
            </a:extLst>
          </p:cNvPr>
          <p:cNvGrpSpPr>
            <a:grpSpLocks/>
          </p:cNvGrpSpPr>
          <p:nvPr/>
        </p:nvGrpSpPr>
        <p:grpSpPr bwMode="auto">
          <a:xfrm>
            <a:off x="4362450" y="5879519"/>
            <a:ext cx="885825" cy="788987"/>
            <a:chOff x="2272680" y="6050969"/>
            <a:chExt cx="1023048" cy="912907"/>
          </a:xfrm>
        </p:grpSpPr>
        <p:grpSp>
          <p:nvGrpSpPr>
            <p:cNvPr id="3171" name="Group 332">
              <a:extLst>
                <a:ext uri="{FF2B5EF4-FFF2-40B4-BE49-F238E27FC236}">
                  <a16:creationId xmlns:a16="http://schemas.microsoft.com/office/drawing/2014/main" id="{1E6B5B92-FACC-8AA3-A8AE-3DE78D359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3" name="Picture 334">
                <a:extLst>
                  <a:ext uri="{FF2B5EF4-FFF2-40B4-BE49-F238E27FC236}">
                    <a16:creationId xmlns:a16="http://schemas.microsoft.com/office/drawing/2014/main" id="{E527522B-CC01-002F-779F-754D03C3C4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6" name="TextBox 335">
                <a:extLst>
                  <a:ext uri="{FF2B5EF4-FFF2-40B4-BE49-F238E27FC236}">
                    <a16:creationId xmlns:a16="http://schemas.microsoft.com/office/drawing/2014/main" id="{403428B3-F553-77E9-7AA1-28BF81B541C6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A071A6ED-C888-B761-7E59-D48AAC2D84F8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6" name="Group 343">
            <a:extLst>
              <a:ext uri="{FF2B5EF4-FFF2-40B4-BE49-F238E27FC236}">
                <a16:creationId xmlns:a16="http://schemas.microsoft.com/office/drawing/2014/main" id="{F8E714CE-1537-FB56-0D99-9EA2E5CF7EE1}"/>
              </a:ext>
            </a:extLst>
          </p:cNvPr>
          <p:cNvGrpSpPr>
            <a:grpSpLocks/>
          </p:cNvGrpSpPr>
          <p:nvPr/>
        </p:nvGrpSpPr>
        <p:grpSpPr bwMode="auto">
          <a:xfrm>
            <a:off x="4439798" y="3360391"/>
            <a:ext cx="885825" cy="800100"/>
            <a:chOff x="2272680" y="6050970"/>
            <a:chExt cx="1023048" cy="925498"/>
          </a:xfrm>
        </p:grpSpPr>
        <p:grpSp>
          <p:nvGrpSpPr>
            <p:cNvPr id="3167" name="Group 344">
              <a:extLst>
                <a:ext uri="{FF2B5EF4-FFF2-40B4-BE49-F238E27FC236}">
                  <a16:creationId xmlns:a16="http://schemas.microsoft.com/office/drawing/2014/main" id="{23CA4C2A-E7BF-88CA-1599-94F7EB016A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70"/>
              <a:ext cx="1023048" cy="925498"/>
              <a:chOff x="929939" y="2287534"/>
              <a:chExt cx="1161544" cy="1050789"/>
            </a:xfrm>
          </p:grpSpPr>
          <p:pic>
            <p:nvPicPr>
              <p:cNvPr id="3169" name="Picture 346">
                <a:extLst>
                  <a:ext uri="{FF2B5EF4-FFF2-40B4-BE49-F238E27FC236}">
                    <a16:creationId xmlns:a16="http://schemas.microsoft.com/office/drawing/2014/main" id="{2BDA9DD2-BECC-F4B7-A7D8-3EB6A3AC8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837C4AA4-3BBC-D169-10EB-A0E2ED3B497E}"/>
                  </a:ext>
                </a:extLst>
              </p:cNvPr>
              <p:cNvSpPr txBox="1"/>
              <p:nvPr/>
            </p:nvSpPr>
            <p:spPr>
              <a:xfrm>
                <a:off x="929939" y="3004739"/>
                <a:ext cx="1161544" cy="33358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C324487F-8E84-7449-D2D8-71BC4DB3D7EF}"/>
                </a:ext>
              </a:extLst>
            </p:cNvPr>
            <p:cNvSpPr txBox="1"/>
            <p:nvPr/>
          </p:nvSpPr>
          <p:spPr>
            <a:xfrm>
              <a:off x="2336850" y="6113404"/>
              <a:ext cx="790203" cy="5325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28" name="Picture 7">
            <a:extLst>
              <a:ext uri="{FF2B5EF4-FFF2-40B4-BE49-F238E27FC236}">
                <a16:creationId xmlns:a16="http://schemas.microsoft.com/office/drawing/2014/main" id="{5933074E-78A3-5CDB-36E7-9C94CD1AA10B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180292" y="4728571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490">
            <a:extLst>
              <a:ext uri="{FF2B5EF4-FFF2-40B4-BE49-F238E27FC236}">
                <a16:creationId xmlns:a16="http://schemas.microsoft.com/office/drawing/2014/main" id="{8870E7FA-513F-E25D-E04D-7CD1FDEBB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2245" y="5149349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0" name="TextBox 195">
            <a:extLst>
              <a:ext uri="{FF2B5EF4-FFF2-40B4-BE49-F238E27FC236}">
                <a16:creationId xmlns:a16="http://schemas.microsoft.com/office/drawing/2014/main" id="{2B79B332-1B88-5137-1E3F-5E37F85EFDEC}"/>
              </a:ext>
            </a:extLst>
          </p:cNvPr>
          <p:cNvSpPr txBox="1"/>
          <p:nvPr/>
        </p:nvSpPr>
        <p:spPr bwMode="auto">
          <a:xfrm>
            <a:off x="5261574" y="4838829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22AC81F3-8EF8-1DDE-A852-35D259D0C88F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3027651" y="6068782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490">
            <a:extLst>
              <a:ext uri="{FF2B5EF4-FFF2-40B4-BE49-F238E27FC236}">
                <a16:creationId xmlns:a16="http://schemas.microsoft.com/office/drawing/2014/main" id="{27DC88E9-5B19-CA25-6461-31B94F341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616" y="6482541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7" name="TextBox 195">
            <a:extLst>
              <a:ext uri="{FF2B5EF4-FFF2-40B4-BE49-F238E27FC236}">
                <a16:creationId xmlns:a16="http://schemas.microsoft.com/office/drawing/2014/main" id="{8107A4D7-F196-438F-0693-E32D9AE074C3}"/>
              </a:ext>
            </a:extLst>
          </p:cNvPr>
          <p:cNvSpPr txBox="1"/>
          <p:nvPr/>
        </p:nvSpPr>
        <p:spPr bwMode="auto">
          <a:xfrm>
            <a:off x="3107444" y="6121270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44" name="Picture 7">
            <a:extLst>
              <a:ext uri="{FF2B5EF4-FFF2-40B4-BE49-F238E27FC236}">
                <a16:creationId xmlns:a16="http://schemas.microsoft.com/office/drawing/2014/main" id="{1187672D-7656-8417-5BAB-14DBA9C10E8D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2945384" y="3511976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90">
            <a:extLst>
              <a:ext uri="{FF2B5EF4-FFF2-40B4-BE49-F238E27FC236}">
                <a16:creationId xmlns:a16="http://schemas.microsoft.com/office/drawing/2014/main" id="{3B5E1D4E-91BF-3F50-57A6-E368EE22C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0097" y="3936999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46" name="TextBox 195">
            <a:extLst>
              <a:ext uri="{FF2B5EF4-FFF2-40B4-BE49-F238E27FC236}">
                <a16:creationId xmlns:a16="http://schemas.microsoft.com/office/drawing/2014/main" id="{0EEFED8F-10CB-6BB5-E9A7-F6847B0247D9}"/>
              </a:ext>
            </a:extLst>
          </p:cNvPr>
          <p:cNvSpPr txBox="1"/>
          <p:nvPr/>
        </p:nvSpPr>
        <p:spPr bwMode="auto">
          <a:xfrm>
            <a:off x="3011824" y="3561214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7" name="TextBox 490">
            <a:extLst>
              <a:ext uri="{FF2B5EF4-FFF2-40B4-BE49-F238E27FC236}">
                <a16:creationId xmlns:a16="http://schemas.microsoft.com/office/drawing/2014/main" id="{BDF2E40B-090D-F0AD-9714-F06A7EC41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5383" y="4886470"/>
            <a:ext cx="10119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MX" altLang="es-CR" sz="10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No formuló AM</a:t>
            </a:r>
            <a:endParaRPr lang="LID4096" altLang="es-CR" sz="1000" b="1" dirty="0">
              <a:solidFill>
                <a:srgbClr val="6B6869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5" name="TextBox 156">
            <a:extLst>
              <a:ext uri="{FF2B5EF4-FFF2-40B4-BE49-F238E27FC236}">
                <a16:creationId xmlns:a16="http://schemas.microsoft.com/office/drawing/2014/main" id="{2CE5BC64-B21F-E6CA-1D54-E96964EDC1D6}"/>
              </a:ext>
            </a:extLst>
          </p:cNvPr>
          <p:cNvSpPr txBox="1"/>
          <p:nvPr/>
        </p:nvSpPr>
        <p:spPr>
          <a:xfrm>
            <a:off x="1151417" y="8846477"/>
            <a:ext cx="52038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Elaborado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por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Sección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Control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Interno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-Apeuna, a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partir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ios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informes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formulación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y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seguimiento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ASMCG-UNA</a:t>
            </a:r>
            <a:endParaRPr lang="en-CR" sz="8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6" name="Picture 155">
            <a:extLst>
              <a:ext uri="{FF2B5EF4-FFF2-40B4-BE49-F238E27FC236}">
                <a16:creationId xmlns:a16="http://schemas.microsoft.com/office/drawing/2014/main" id="{CD38CDFC-89CF-9C26-A443-9723E55333F8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360" y="8555392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41">
            <a:extLst>
              <a:ext uri="{FF2B5EF4-FFF2-40B4-BE49-F238E27FC236}">
                <a16:creationId xmlns:a16="http://schemas.microsoft.com/office/drawing/2014/main" id="{5C5743E1-66F7-EF75-6972-681073BA43E1}"/>
              </a:ext>
            </a:extLst>
          </p:cNvPr>
          <p:cNvSpPr/>
          <p:nvPr/>
        </p:nvSpPr>
        <p:spPr>
          <a:xfrm>
            <a:off x="174625" y="3788145"/>
            <a:ext cx="2016125" cy="2028825"/>
          </a:xfrm>
          <a:prstGeom prst="roundRect">
            <a:avLst/>
          </a:prstGeom>
          <a:solidFill>
            <a:srgbClr val="FFEB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grpSp>
        <p:nvGrpSpPr>
          <p:cNvPr id="6" name="Group 53">
            <a:extLst>
              <a:ext uri="{FF2B5EF4-FFF2-40B4-BE49-F238E27FC236}">
                <a16:creationId xmlns:a16="http://schemas.microsoft.com/office/drawing/2014/main" id="{4C2E2512-269C-B1A7-6658-F462EE861A4E}"/>
              </a:ext>
            </a:extLst>
          </p:cNvPr>
          <p:cNvGrpSpPr>
            <a:grpSpLocks/>
          </p:cNvGrpSpPr>
          <p:nvPr/>
        </p:nvGrpSpPr>
        <p:grpSpPr bwMode="auto">
          <a:xfrm>
            <a:off x="161925" y="3834183"/>
            <a:ext cx="2028825" cy="593725"/>
            <a:chOff x="161629" y="5279098"/>
            <a:chExt cx="2029153" cy="592633"/>
          </a:xfrm>
        </p:grpSpPr>
        <p:sp>
          <p:nvSpPr>
            <p:cNvPr id="7" name="Round Same Side Corner Rectangle 140">
              <a:extLst>
                <a:ext uri="{FF2B5EF4-FFF2-40B4-BE49-F238E27FC236}">
                  <a16:creationId xmlns:a16="http://schemas.microsoft.com/office/drawing/2014/main" id="{EDE4FB47-D5F5-373F-D41A-0A9E15C61CC4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8" name="TextBox 141">
              <a:extLst>
                <a:ext uri="{FF2B5EF4-FFF2-40B4-BE49-F238E27FC236}">
                  <a16:creationId xmlns:a16="http://schemas.microsoft.com/office/drawing/2014/main" id="{7A99C6AE-247D-05B5-6788-C080CC14D8DC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2024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17" name="Picture 209">
              <a:extLst>
                <a:ext uri="{FF2B5EF4-FFF2-40B4-BE49-F238E27FC236}">
                  <a16:creationId xmlns:a16="http://schemas.microsoft.com/office/drawing/2014/main" id="{59BA7521-1286-DB3A-0D7C-F4CCC1E41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339">
            <a:extLst>
              <a:ext uri="{FF2B5EF4-FFF2-40B4-BE49-F238E27FC236}">
                <a16:creationId xmlns:a16="http://schemas.microsoft.com/office/drawing/2014/main" id="{55D4A95F-4BB4-9DF1-EE80-B7112907C5AA}"/>
              </a:ext>
            </a:extLst>
          </p:cNvPr>
          <p:cNvPicPr>
            <a:picLocks noChangeAspect="1"/>
          </p:cNvPicPr>
          <p:nvPr/>
        </p:nvPicPr>
        <p:blipFill>
          <a:blip r:embed="rId18" r:link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5505820"/>
            <a:ext cx="4921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40">
            <a:extLst>
              <a:ext uri="{FF2B5EF4-FFF2-40B4-BE49-F238E27FC236}">
                <a16:creationId xmlns:a16="http://schemas.microsoft.com/office/drawing/2014/main" id="{DB82AA44-41C2-2FCC-A88C-66B5E0798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" y="4421558"/>
            <a:ext cx="8921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4400" b="1" dirty="0">
                <a:solidFill>
                  <a:srgbClr val="104D81"/>
                </a:solidFill>
              </a:rPr>
              <a:t>17</a:t>
            </a:r>
            <a:endParaRPr lang="LID4096" altLang="es-CR" sz="4400" b="1" dirty="0">
              <a:solidFill>
                <a:srgbClr val="104D81"/>
              </a:solidFill>
            </a:endParaRPr>
          </a:p>
        </p:txBody>
      </p:sp>
      <p:sp>
        <p:nvSpPr>
          <p:cNvPr id="20" name="TextBox 342">
            <a:extLst>
              <a:ext uri="{FF2B5EF4-FFF2-40B4-BE49-F238E27FC236}">
                <a16:creationId xmlns:a16="http://schemas.microsoft.com/office/drawing/2014/main" id="{C5F162A9-2EF1-B6FA-00A0-8D32CD6F5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3" y="4974008"/>
            <a:ext cx="1784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b="1">
                <a:solidFill>
                  <a:srgbClr val="104D81"/>
                </a:solidFill>
              </a:rPr>
              <a:t>Implementadas</a:t>
            </a:r>
          </a:p>
        </p:txBody>
      </p:sp>
      <p:sp>
        <p:nvSpPr>
          <p:cNvPr id="9" name="TextBox 490">
            <a:extLst>
              <a:ext uri="{FF2B5EF4-FFF2-40B4-BE49-F238E27FC236}">
                <a16:creationId xmlns:a16="http://schemas.microsoft.com/office/drawing/2014/main" id="{CD42E83B-F4A4-2A29-05E2-7CC884971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5297" y="3911599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10" name="TextBox 195">
            <a:extLst>
              <a:ext uri="{FF2B5EF4-FFF2-40B4-BE49-F238E27FC236}">
                <a16:creationId xmlns:a16="http://schemas.microsoft.com/office/drawing/2014/main" id="{C789D3A4-683E-1F4B-BBDA-7D09E17D216E}"/>
              </a:ext>
            </a:extLst>
          </p:cNvPr>
          <p:cNvSpPr txBox="1"/>
          <p:nvPr/>
        </p:nvSpPr>
        <p:spPr bwMode="auto">
          <a:xfrm>
            <a:off x="5247024" y="3535814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14" name="Picture 7">
            <a:extLst>
              <a:ext uri="{FF2B5EF4-FFF2-40B4-BE49-F238E27FC236}">
                <a16:creationId xmlns:a16="http://schemas.microsoft.com/office/drawing/2014/main" id="{D18EB2EF-DBDA-EAFA-182C-AD20B60F82F2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167884" y="3473876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36" name="Picture 194">
            <a:extLst>
              <a:ext uri="{FF2B5EF4-FFF2-40B4-BE49-F238E27FC236}">
                <a16:creationId xmlns:a16="http://schemas.microsoft.com/office/drawing/2014/main" id="{D1F7C45D-4B03-60A6-DF9F-B500DC12E7CB}"/>
              </a:ext>
            </a:extLst>
          </p:cNvPr>
          <p:cNvPicPr>
            <a:picLocks noChangeAspect="1"/>
          </p:cNvPicPr>
          <p:nvPr/>
        </p:nvPicPr>
        <p:blipFill>
          <a:blip r:embed="rId20" r:link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040" y="6084784"/>
            <a:ext cx="592804" cy="52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7" name="TextBox 195">
            <a:extLst>
              <a:ext uri="{FF2B5EF4-FFF2-40B4-BE49-F238E27FC236}">
                <a16:creationId xmlns:a16="http://schemas.microsoft.com/office/drawing/2014/main" id="{FC5B34D0-A4B4-26AB-BE22-16D71E113663}"/>
              </a:ext>
            </a:extLst>
          </p:cNvPr>
          <p:cNvSpPr txBox="1"/>
          <p:nvPr/>
        </p:nvSpPr>
        <p:spPr bwMode="auto">
          <a:xfrm>
            <a:off x="5746596" y="6161769"/>
            <a:ext cx="355683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48" name="Picture 7">
            <a:extLst>
              <a:ext uri="{FF2B5EF4-FFF2-40B4-BE49-F238E27FC236}">
                <a16:creationId xmlns:a16="http://schemas.microsoft.com/office/drawing/2014/main" id="{B9A5E4FC-F16E-E15A-1D0E-9A09FC697656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077503" y="6029287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Box 490">
            <a:extLst>
              <a:ext uri="{FF2B5EF4-FFF2-40B4-BE49-F238E27FC236}">
                <a16:creationId xmlns:a16="http://schemas.microsoft.com/office/drawing/2014/main" id="{CCD6DCEC-4EDE-FDB6-9108-4B98306AE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9456" y="6450065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55" name="TextBox 195">
            <a:extLst>
              <a:ext uri="{FF2B5EF4-FFF2-40B4-BE49-F238E27FC236}">
                <a16:creationId xmlns:a16="http://schemas.microsoft.com/office/drawing/2014/main" id="{940D9FB7-98F0-09F9-54E2-3C62578CE126}"/>
              </a:ext>
            </a:extLst>
          </p:cNvPr>
          <p:cNvSpPr txBox="1"/>
          <p:nvPr/>
        </p:nvSpPr>
        <p:spPr bwMode="auto">
          <a:xfrm>
            <a:off x="5158785" y="6139545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58" name="Picture 329">
            <a:extLst>
              <a:ext uri="{FF2B5EF4-FFF2-40B4-BE49-F238E27FC236}">
                <a16:creationId xmlns:a16="http://schemas.microsoft.com/office/drawing/2014/main" id="{D8C01FF8-8484-F76B-CC08-DA044A9E8137}"/>
              </a:ext>
            </a:extLst>
          </p:cNvPr>
          <p:cNvPicPr>
            <a:picLocks noChangeAspect="1"/>
          </p:cNvPicPr>
          <p:nvPr/>
        </p:nvPicPr>
        <p:blipFill>
          <a:blip r:embed="rId22" r:link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353" y="3519835"/>
            <a:ext cx="5905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330">
            <a:extLst>
              <a:ext uri="{FF2B5EF4-FFF2-40B4-BE49-F238E27FC236}">
                <a16:creationId xmlns:a16="http://schemas.microsoft.com/office/drawing/2014/main" id="{70AA7B36-E68F-752D-B301-B6160197B99E}"/>
              </a:ext>
            </a:extLst>
          </p:cNvPr>
          <p:cNvSpPr txBox="1"/>
          <p:nvPr/>
        </p:nvSpPr>
        <p:spPr bwMode="auto">
          <a:xfrm>
            <a:off x="3612728" y="3580160"/>
            <a:ext cx="411162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5" name="Picture 329">
            <a:extLst>
              <a:ext uri="{FF2B5EF4-FFF2-40B4-BE49-F238E27FC236}">
                <a16:creationId xmlns:a16="http://schemas.microsoft.com/office/drawing/2014/main" id="{F4C7B7BF-D8E8-2CDA-5DD6-A08EFBA7FA94}"/>
              </a:ext>
            </a:extLst>
          </p:cNvPr>
          <p:cNvPicPr>
            <a:picLocks noChangeAspect="1"/>
          </p:cNvPicPr>
          <p:nvPr/>
        </p:nvPicPr>
        <p:blipFill>
          <a:blip r:embed="rId22" r:link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035" y="6081074"/>
            <a:ext cx="5905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30">
            <a:extLst>
              <a:ext uri="{FF2B5EF4-FFF2-40B4-BE49-F238E27FC236}">
                <a16:creationId xmlns:a16="http://schemas.microsoft.com/office/drawing/2014/main" id="{A9763744-E2CD-A5E8-B260-8B7E570FCAA4}"/>
              </a:ext>
            </a:extLst>
          </p:cNvPr>
          <p:cNvSpPr txBox="1"/>
          <p:nvPr/>
        </p:nvSpPr>
        <p:spPr bwMode="auto">
          <a:xfrm>
            <a:off x="3706410" y="6141399"/>
            <a:ext cx="411162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524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E37EAC-8706-B9B7-ED88-D9E67C634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1">
            <a:extLst>
              <a:ext uri="{FF2B5EF4-FFF2-40B4-BE49-F238E27FC236}">
                <a16:creationId xmlns:a16="http://schemas.microsoft.com/office/drawing/2014/main" id="{6EE84FC8-F800-7075-68E3-0A018D0588E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1250950"/>
            <a:ext cx="42545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10">
            <a:extLst>
              <a:ext uri="{FF2B5EF4-FFF2-40B4-BE49-F238E27FC236}">
                <a16:creationId xmlns:a16="http://schemas.microsoft.com/office/drawing/2014/main" id="{0D24FA74-E5AB-82C2-D7F9-7DB4249FA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00" y="1335088"/>
            <a:ext cx="3217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2400" b="1" dirty="0">
                <a:solidFill>
                  <a:schemeClr val="bg1"/>
                </a:solidFill>
              </a:rPr>
              <a:t>Estado situacional</a:t>
            </a:r>
            <a:endParaRPr lang="LID4096" altLang="es-CR" sz="2000" b="1" dirty="0">
              <a:solidFill>
                <a:schemeClr val="bg1"/>
              </a:solidFill>
            </a:endParaRPr>
          </a:p>
        </p:txBody>
      </p:sp>
      <p:grpSp>
        <p:nvGrpSpPr>
          <p:cNvPr id="3079" name="Group 37">
            <a:extLst>
              <a:ext uri="{FF2B5EF4-FFF2-40B4-BE49-F238E27FC236}">
                <a16:creationId xmlns:a16="http://schemas.microsoft.com/office/drawing/2014/main" id="{8AE74202-D222-811E-35D4-EE60A4BA4C2A}"/>
              </a:ext>
            </a:extLst>
          </p:cNvPr>
          <p:cNvGrpSpPr>
            <a:grpSpLocks/>
          </p:cNvGrpSpPr>
          <p:nvPr/>
        </p:nvGrpSpPr>
        <p:grpSpPr bwMode="auto">
          <a:xfrm>
            <a:off x="2150564" y="2996726"/>
            <a:ext cx="2366849" cy="498606"/>
            <a:chOff x="170185" y="6369079"/>
            <a:chExt cx="2124966" cy="330782"/>
          </a:xfrm>
        </p:grpSpPr>
        <p:sp>
          <p:nvSpPr>
            <p:cNvPr id="211" name="Rounded Rectangle 210">
              <a:extLst>
                <a:ext uri="{FF2B5EF4-FFF2-40B4-BE49-F238E27FC236}">
                  <a16:creationId xmlns:a16="http://schemas.microsoft.com/office/drawing/2014/main" id="{876705C5-3E50-38A1-0124-897DFBFF1BB9}"/>
                </a:ext>
              </a:extLst>
            </p:cNvPr>
            <p:cNvSpPr/>
            <p:nvPr/>
          </p:nvSpPr>
          <p:spPr>
            <a:xfrm>
              <a:off x="170185" y="6369079"/>
              <a:ext cx="2029676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63" name="Group 36">
              <a:extLst>
                <a:ext uri="{FF2B5EF4-FFF2-40B4-BE49-F238E27FC236}">
                  <a16:creationId xmlns:a16="http://schemas.microsoft.com/office/drawing/2014/main" id="{6DDF69F6-9350-A40C-062B-E8AD00A56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923" y="6391343"/>
              <a:ext cx="2122228" cy="284664"/>
              <a:chOff x="256412" y="4656817"/>
              <a:chExt cx="2122228" cy="284664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6DC59545-2A75-9071-08CF-3D6E131E0643}"/>
                  </a:ext>
                </a:extLst>
              </p:cNvPr>
              <p:cNvSpPr/>
              <p:nvPr/>
            </p:nvSpPr>
            <p:spPr>
              <a:xfrm>
                <a:off x="426784" y="4656817"/>
                <a:ext cx="1951856" cy="28466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Junta de Relaciones Laborales (JRL)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5" name="Picture 32">
                <a:extLst>
                  <a:ext uri="{FF2B5EF4-FFF2-40B4-BE49-F238E27FC236}">
                    <a16:creationId xmlns:a16="http://schemas.microsoft.com/office/drawing/2014/main" id="{BE7AC474-8A52-20D1-CFC1-FAB70A4FBE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r:link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0" name="Group 35">
            <a:extLst>
              <a:ext uri="{FF2B5EF4-FFF2-40B4-BE49-F238E27FC236}">
                <a16:creationId xmlns:a16="http://schemas.microsoft.com/office/drawing/2014/main" id="{E30BDB29-71D1-3B1C-126D-5E4A5A43A60D}"/>
              </a:ext>
            </a:extLst>
          </p:cNvPr>
          <p:cNvGrpSpPr>
            <a:grpSpLocks/>
          </p:cNvGrpSpPr>
          <p:nvPr/>
        </p:nvGrpSpPr>
        <p:grpSpPr bwMode="auto">
          <a:xfrm>
            <a:off x="2241301" y="4236644"/>
            <a:ext cx="2155385" cy="531925"/>
            <a:chOff x="170185" y="7701768"/>
            <a:chExt cx="2081817" cy="330782"/>
          </a:xfrm>
        </p:grpSpPr>
        <p:sp>
          <p:nvSpPr>
            <p:cNvPr id="212" name="Rounded Rectangle 211">
              <a:extLst>
                <a:ext uri="{FF2B5EF4-FFF2-40B4-BE49-F238E27FC236}">
                  <a16:creationId xmlns:a16="http://schemas.microsoft.com/office/drawing/2014/main" id="{11D39C01-B484-70AD-5E6D-B1384CA69049}"/>
                </a:ext>
              </a:extLst>
            </p:cNvPr>
            <p:cNvSpPr/>
            <p:nvPr/>
          </p:nvSpPr>
          <p:spPr>
            <a:xfrm>
              <a:off x="170185" y="7701768"/>
              <a:ext cx="2081817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59" name="Group 84">
              <a:extLst>
                <a:ext uri="{FF2B5EF4-FFF2-40B4-BE49-F238E27FC236}">
                  <a16:creationId xmlns:a16="http://schemas.microsoft.com/office/drawing/2014/main" id="{C324A87A-81C7-2EC7-A266-56AB210409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772FF303-DA42-1947-3187-741B11EF669F}"/>
                  </a:ext>
                </a:extLst>
              </p:cNvPr>
              <p:cNvSpPr/>
              <p:nvPr/>
            </p:nvSpPr>
            <p:spPr>
              <a:xfrm>
                <a:off x="426756" y="4657629"/>
                <a:ext cx="1772165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Defensoría Estudiantil (DEST)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1" name="Picture 87">
                <a:extLst>
                  <a:ext uri="{FF2B5EF4-FFF2-40B4-BE49-F238E27FC236}">
                    <a16:creationId xmlns:a16="http://schemas.microsoft.com/office/drawing/2014/main" id="{852AC524-C5C0-1432-17AE-33628EBE83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r:link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1" name="Group 113">
            <a:extLst>
              <a:ext uri="{FF2B5EF4-FFF2-40B4-BE49-F238E27FC236}">
                <a16:creationId xmlns:a16="http://schemas.microsoft.com/office/drawing/2014/main" id="{8A046F9D-0FEA-4967-D1FF-20A9A0BFFC5C}"/>
              </a:ext>
            </a:extLst>
          </p:cNvPr>
          <p:cNvGrpSpPr>
            <a:grpSpLocks/>
          </p:cNvGrpSpPr>
          <p:nvPr/>
        </p:nvGrpSpPr>
        <p:grpSpPr bwMode="auto">
          <a:xfrm>
            <a:off x="2323487" y="3489664"/>
            <a:ext cx="884238" cy="777875"/>
            <a:chOff x="2272680" y="6050968"/>
            <a:chExt cx="1023048" cy="900318"/>
          </a:xfrm>
        </p:grpSpPr>
        <p:grpSp>
          <p:nvGrpSpPr>
            <p:cNvPr id="3254" name="Group 97">
              <a:extLst>
                <a:ext uri="{FF2B5EF4-FFF2-40B4-BE49-F238E27FC236}">
                  <a16:creationId xmlns:a16="http://schemas.microsoft.com/office/drawing/2014/main" id="{0EB5C936-4396-26C0-253A-803BD8E78C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8"/>
              <a:ext cx="1023048" cy="900318"/>
              <a:chOff x="929939" y="2287534"/>
              <a:chExt cx="1161544" cy="1022201"/>
            </a:xfrm>
          </p:grpSpPr>
          <p:pic>
            <p:nvPicPr>
              <p:cNvPr id="3256" name="Picture 99">
                <a:extLst>
                  <a:ext uri="{FF2B5EF4-FFF2-40B4-BE49-F238E27FC236}">
                    <a16:creationId xmlns:a16="http://schemas.microsoft.com/office/drawing/2014/main" id="{4D3117AB-3F86-2F45-7E51-9DEE7F2551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r:link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AB6AD4AE-CFFB-BE2F-D342-5F3066B8D7A8}"/>
                  </a:ext>
                </a:extLst>
              </p:cNvPr>
              <p:cNvSpPr txBox="1"/>
              <p:nvPr/>
            </p:nvSpPr>
            <p:spPr>
              <a:xfrm>
                <a:off x="929939" y="2975955"/>
                <a:ext cx="1161544" cy="3337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41D1B29-28E3-0430-CE77-4441B43F25D2}"/>
                </a:ext>
              </a:extLst>
            </p:cNvPr>
            <p:cNvSpPr txBox="1"/>
            <p:nvPr/>
          </p:nvSpPr>
          <p:spPr>
            <a:xfrm>
              <a:off x="2336965" y="6113439"/>
              <a:ext cx="789785" cy="5328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3083" name="Picture 2">
            <a:extLst>
              <a:ext uri="{FF2B5EF4-FFF2-40B4-BE49-F238E27FC236}">
                <a16:creationId xmlns:a16="http://schemas.microsoft.com/office/drawing/2014/main" id="{1E990E78-6CAA-AF2F-4DD0-890E2302B00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37"/>
          <a:stretch>
            <a:fillRect/>
          </a:stretch>
        </p:blipFill>
        <p:spPr bwMode="auto">
          <a:xfrm>
            <a:off x="2230438" y="179388"/>
            <a:ext cx="2220912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7" name="Group 53">
            <a:extLst>
              <a:ext uri="{FF2B5EF4-FFF2-40B4-BE49-F238E27FC236}">
                <a16:creationId xmlns:a16="http://schemas.microsoft.com/office/drawing/2014/main" id="{BE897A06-6AE6-1C20-F9DB-56308BCD6395}"/>
              </a:ext>
            </a:extLst>
          </p:cNvPr>
          <p:cNvGrpSpPr>
            <a:grpSpLocks/>
          </p:cNvGrpSpPr>
          <p:nvPr/>
        </p:nvGrpSpPr>
        <p:grpSpPr bwMode="auto">
          <a:xfrm>
            <a:off x="3306082" y="2249347"/>
            <a:ext cx="1964182" cy="593725"/>
            <a:chOff x="161629" y="5279098"/>
            <a:chExt cx="2029153" cy="592633"/>
          </a:xfrm>
        </p:grpSpPr>
        <p:sp>
          <p:nvSpPr>
            <p:cNvPr id="141" name="Round Same Side Corner Rectangle 140">
              <a:extLst>
                <a:ext uri="{FF2B5EF4-FFF2-40B4-BE49-F238E27FC236}">
                  <a16:creationId xmlns:a16="http://schemas.microsoft.com/office/drawing/2014/main" id="{03A2F240-2D2B-67F4-61EF-52CD8EB8E411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6A25DE7C-4A82-8C58-E914-E7D9B7C15238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2025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3221" name="Picture 209">
              <a:extLst>
                <a:ext uri="{FF2B5EF4-FFF2-40B4-BE49-F238E27FC236}">
                  <a16:creationId xmlns:a16="http://schemas.microsoft.com/office/drawing/2014/main" id="{12DB454C-4E8D-21C1-7F01-6865C0406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r:link="rId12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04" name="Group 245">
            <a:extLst>
              <a:ext uri="{FF2B5EF4-FFF2-40B4-BE49-F238E27FC236}">
                <a16:creationId xmlns:a16="http://schemas.microsoft.com/office/drawing/2014/main" id="{D6449516-1EE9-4A89-BD87-51CD3EE7F23D}"/>
              </a:ext>
            </a:extLst>
          </p:cNvPr>
          <p:cNvGrpSpPr>
            <a:grpSpLocks/>
          </p:cNvGrpSpPr>
          <p:nvPr/>
        </p:nvGrpSpPr>
        <p:grpSpPr bwMode="auto">
          <a:xfrm>
            <a:off x="2383681" y="4718840"/>
            <a:ext cx="884237" cy="788988"/>
            <a:chOff x="2272680" y="6050969"/>
            <a:chExt cx="1023048" cy="912908"/>
          </a:xfrm>
        </p:grpSpPr>
        <p:grpSp>
          <p:nvGrpSpPr>
            <p:cNvPr id="3197" name="Group 246">
              <a:extLst>
                <a:ext uri="{FF2B5EF4-FFF2-40B4-BE49-F238E27FC236}">
                  <a16:creationId xmlns:a16="http://schemas.microsoft.com/office/drawing/2014/main" id="{95C0090D-4449-64AF-0994-EC4E90A198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8"/>
              <a:chOff x="929939" y="2287534"/>
              <a:chExt cx="1161544" cy="1036495"/>
            </a:xfrm>
          </p:grpSpPr>
          <p:pic>
            <p:nvPicPr>
              <p:cNvPr id="3199" name="Picture 248">
                <a:extLst>
                  <a:ext uri="{FF2B5EF4-FFF2-40B4-BE49-F238E27FC236}">
                    <a16:creationId xmlns:a16="http://schemas.microsoft.com/office/drawing/2014/main" id="{915A0B67-8F56-9BBF-5B32-F6398066EE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r:link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F35B9748-AC69-B3C7-39F2-4ADA215C0EA5}"/>
                  </a:ext>
                </a:extLst>
              </p:cNvPr>
              <p:cNvSpPr txBox="1"/>
              <p:nvPr/>
            </p:nvSpPr>
            <p:spPr>
              <a:xfrm>
                <a:off x="929939" y="2990349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E1042575-E868-C507-B5F0-0963B66FE992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0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6" name="Group 304">
            <a:extLst>
              <a:ext uri="{FF2B5EF4-FFF2-40B4-BE49-F238E27FC236}">
                <a16:creationId xmlns:a16="http://schemas.microsoft.com/office/drawing/2014/main" id="{7055B9B5-ECFA-D86D-214D-4418E7B9AD94}"/>
              </a:ext>
            </a:extLst>
          </p:cNvPr>
          <p:cNvGrpSpPr>
            <a:grpSpLocks/>
          </p:cNvGrpSpPr>
          <p:nvPr/>
        </p:nvGrpSpPr>
        <p:grpSpPr bwMode="auto">
          <a:xfrm>
            <a:off x="4463259" y="2987058"/>
            <a:ext cx="2394833" cy="476067"/>
            <a:chOff x="2660467" y="6413742"/>
            <a:chExt cx="2395296" cy="322702"/>
          </a:xfrm>
        </p:grpSpPr>
        <p:sp>
          <p:nvSpPr>
            <p:cNvPr id="306" name="Rounded Rectangle 305">
              <a:extLst>
                <a:ext uri="{FF2B5EF4-FFF2-40B4-BE49-F238E27FC236}">
                  <a16:creationId xmlns:a16="http://schemas.microsoft.com/office/drawing/2014/main" id="{33E08176-28BB-31C6-FC1B-68BC6C3898A4}"/>
                </a:ext>
              </a:extLst>
            </p:cNvPr>
            <p:cNvSpPr/>
            <p:nvPr/>
          </p:nvSpPr>
          <p:spPr>
            <a:xfrm>
              <a:off x="2660467" y="6439057"/>
              <a:ext cx="2211475" cy="297387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0" name="Group 306">
              <a:extLst>
                <a:ext uri="{FF2B5EF4-FFF2-40B4-BE49-F238E27FC236}">
                  <a16:creationId xmlns:a16="http://schemas.microsoft.com/office/drawing/2014/main" id="{73983437-704A-84C9-5B34-32F2810927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13742"/>
              <a:ext cx="2390068" cy="301077"/>
              <a:chOff x="256412" y="4668241"/>
              <a:chExt cx="2390068" cy="301077"/>
            </a:xfrm>
          </p:grpSpPr>
          <p:sp>
            <p:nvSpPr>
              <p:cNvPr id="308" name="Rounded Rectangle 307">
                <a:extLst>
                  <a:ext uri="{FF2B5EF4-FFF2-40B4-BE49-F238E27FC236}">
                    <a16:creationId xmlns:a16="http://schemas.microsoft.com/office/drawing/2014/main" id="{6F2228D4-D8D8-D134-012B-EA39CFCEA906}"/>
                  </a:ext>
                </a:extLst>
              </p:cNvPr>
              <p:cNvSpPr/>
              <p:nvPr/>
            </p:nvSpPr>
            <p:spPr>
              <a:xfrm>
                <a:off x="323520" y="4679809"/>
                <a:ext cx="2322960" cy="289509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 Light" panose="020F0302020204030204" pitchFamily="34" charset="0"/>
                  </a:rPr>
                  <a:t>Fiscalía contra el Hostigamiento Sexual (FCHS)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92" name="Picture 308">
                <a:extLst>
                  <a:ext uri="{FF2B5EF4-FFF2-40B4-BE49-F238E27FC236}">
                    <a16:creationId xmlns:a16="http://schemas.microsoft.com/office/drawing/2014/main" id="{CB19A2DB-19C9-A33F-A8F8-DEFB8E5077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r:link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9" name="Group 318">
            <a:extLst>
              <a:ext uri="{FF2B5EF4-FFF2-40B4-BE49-F238E27FC236}">
                <a16:creationId xmlns:a16="http://schemas.microsoft.com/office/drawing/2014/main" id="{E915FF12-0EFD-7ACC-BB24-2BCA264FE4C5}"/>
              </a:ext>
            </a:extLst>
          </p:cNvPr>
          <p:cNvGrpSpPr>
            <a:grpSpLocks/>
          </p:cNvGrpSpPr>
          <p:nvPr/>
        </p:nvGrpSpPr>
        <p:grpSpPr bwMode="auto">
          <a:xfrm>
            <a:off x="4526023" y="4295379"/>
            <a:ext cx="2251075" cy="429082"/>
            <a:chOff x="2660465" y="6369079"/>
            <a:chExt cx="2251653" cy="334288"/>
          </a:xfrm>
        </p:grpSpPr>
        <p:sp>
          <p:nvSpPr>
            <p:cNvPr id="320" name="Rounded Rectangle 319">
              <a:extLst>
                <a:ext uri="{FF2B5EF4-FFF2-40B4-BE49-F238E27FC236}">
                  <a16:creationId xmlns:a16="http://schemas.microsoft.com/office/drawing/2014/main" id="{65FFB86A-0790-F515-2FA8-44698D646109}"/>
                </a:ext>
              </a:extLst>
            </p:cNvPr>
            <p:cNvSpPr/>
            <p:nvPr/>
          </p:nvSpPr>
          <p:spPr>
            <a:xfrm>
              <a:off x="2660465" y="6369079"/>
              <a:ext cx="2211955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fontAlgn="auto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CR" sz="1600"/>
            </a:p>
          </p:txBody>
        </p:sp>
        <p:grpSp>
          <p:nvGrpSpPr>
            <p:cNvPr id="3182" name="Group 320">
              <a:extLst>
                <a:ext uri="{FF2B5EF4-FFF2-40B4-BE49-F238E27FC236}">
                  <a16:creationId xmlns:a16="http://schemas.microsoft.com/office/drawing/2014/main" id="{12CA0883-7A1A-9BEE-1404-D00739D1FE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13742"/>
              <a:ext cx="2246423" cy="289625"/>
              <a:chOff x="256412" y="4668241"/>
              <a:chExt cx="2246423" cy="289625"/>
            </a:xfrm>
          </p:grpSpPr>
          <p:sp>
            <p:nvSpPr>
              <p:cNvPr id="322" name="Rounded Rectangle 321">
                <a:extLst>
                  <a:ext uri="{FF2B5EF4-FFF2-40B4-BE49-F238E27FC236}">
                    <a16:creationId xmlns:a16="http://schemas.microsoft.com/office/drawing/2014/main" id="{0038A714-0F6A-0BC0-ADB3-7E32A0CA72F2}"/>
                  </a:ext>
                </a:extLst>
              </p:cNvPr>
              <p:cNvSpPr/>
              <p:nvPr/>
            </p:nvSpPr>
            <p:spPr>
              <a:xfrm>
                <a:off x="425852" y="4674566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05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Comisión de Resolución de Denuncias sobre Hostigamiento Sexual (CRDCHS)</a:t>
                </a:r>
                <a:endParaRPr lang="en-CR" sz="105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84" name="Picture 322">
                <a:extLst>
                  <a:ext uri="{FF2B5EF4-FFF2-40B4-BE49-F238E27FC236}">
                    <a16:creationId xmlns:a16="http://schemas.microsoft.com/office/drawing/2014/main" id="{6B21E541-B9A7-CEAD-40F2-A9A2A2AF34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r:link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10" name="Group 323">
            <a:extLst>
              <a:ext uri="{FF2B5EF4-FFF2-40B4-BE49-F238E27FC236}">
                <a16:creationId xmlns:a16="http://schemas.microsoft.com/office/drawing/2014/main" id="{BFCE6BD2-1F9A-9EEC-0CA4-5C6F14B27369}"/>
              </a:ext>
            </a:extLst>
          </p:cNvPr>
          <p:cNvGrpSpPr>
            <a:grpSpLocks/>
          </p:cNvGrpSpPr>
          <p:nvPr/>
        </p:nvGrpSpPr>
        <p:grpSpPr bwMode="auto">
          <a:xfrm>
            <a:off x="4495901" y="4690752"/>
            <a:ext cx="885825" cy="788988"/>
            <a:chOff x="2272680" y="6050969"/>
            <a:chExt cx="1023048" cy="912907"/>
          </a:xfrm>
        </p:grpSpPr>
        <p:grpSp>
          <p:nvGrpSpPr>
            <p:cNvPr id="3177" name="Group 324">
              <a:extLst>
                <a:ext uri="{FF2B5EF4-FFF2-40B4-BE49-F238E27FC236}">
                  <a16:creationId xmlns:a16="http://schemas.microsoft.com/office/drawing/2014/main" id="{C73C91EA-4CDD-997D-CD9A-ACBDDF0817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9" name="Picture 326">
                <a:extLst>
                  <a:ext uri="{FF2B5EF4-FFF2-40B4-BE49-F238E27FC236}">
                    <a16:creationId xmlns:a16="http://schemas.microsoft.com/office/drawing/2014/main" id="{37E3B5A9-7387-A93E-F435-3CA897A41F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r:link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EEB9F6EF-CBE1-8D7E-B44C-578A6D610310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F5DCC633-99C9-BDA8-4B82-7652695CC993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6" name="Group 343">
            <a:extLst>
              <a:ext uri="{FF2B5EF4-FFF2-40B4-BE49-F238E27FC236}">
                <a16:creationId xmlns:a16="http://schemas.microsoft.com/office/drawing/2014/main" id="{F8E714CE-1537-FB56-0D99-9EA2E5CF7EE1}"/>
              </a:ext>
            </a:extLst>
          </p:cNvPr>
          <p:cNvGrpSpPr>
            <a:grpSpLocks/>
          </p:cNvGrpSpPr>
          <p:nvPr/>
        </p:nvGrpSpPr>
        <p:grpSpPr bwMode="auto">
          <a:xfrm>
            <a:off x="4496335" y="3467727"/>
            <a:ext cx="885825" cy="800100"/>
            <a:chOff x="2272680" y="6050970"/>
            <a:chExt cx="1023048" cy="925498"/>
          </a:xfrm>
        </p:grpSpPr>
        <p:grpSp>
          <p:nvGrpSpPr>
            <p:cNvPr id="3167" name="Group 344">
              <a:extLst>
                <a:ext uri="{FF2B5EF4-FFF2-40B4-BE49-F238E27FC236}">
                  <a16:creationId xmlns:a16="http://schemas.microsoft.com/office/drawing/2014/main" id="{23CA4C2A-E7BF-88CA-1599-94F7EB016A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70"/>
              <a:ext cx="1023048" cy="925498"/>
              <a:chOff x="929939" y="2287534"/>
              <a:chExt cx="1161544" cy="1050789"/>
            </a:xfrm>
          </p:grpSpPr>
          <p:pic>
            <p:nvPicPr>
              <p:cNvPr id="3169" name="Picture 346">
                <a:extLst>
                  <a:ext uri="{FF2B5EF4-FFF2-40B4-BE49-F238E27FC236}">
                    <a16:creationId xmlns:a16="http://schemas.microsoft.com/office/drawing/2014/main" id="{2BDA9DD2-BECC-F4B7-A7D8-3EB6A3AC8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r:link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837C4AA4-3BBC-D169-10EB-A0E2ED3B497E}"/>
                  </a:ext>
                </a:extLst>
              </p:cNvPr>
              <p:cNvSpPr txBox="1"/>
              <p:nvPr/>
            </p:nvSpPr>
            <p:spPr>
              <a:xfrm>
                <a:off x="929939" y="3004739"/>
                <a:ext cx="1161544" cy="33358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C324487F-8E84-7449-D2D8-71BC4DB3D7EF}"/>
                </a:ext>
              </a:extLst>
            </p:cNvPr>
            <p:cNvSpPr txBox="1"/>
            <p:nvPr/>
          </p:nvSpPr>
          <p:spPr>
            <a:xfrm>
              <a:off x="2336850" y="6113404"/>
              <a:ext cx="790203" cy="5325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44" name="Picture 7">
            <a:extLst>
              <a:ext uri="{FF2B5EF4-FFF2-40B4-BE49-F238E27FC236}">
                <a16:creationId xmlns:a16="http://schemas.microsoft.com/office/drawing/2014/main" id="{1187672D-7656-8417-5BAB-14DBA9C10E8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3001921" y="3619312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90">
            <a:extLst>
              <a:ext uri="{FF2B5EF4-FFF2-40B4-BE49-F238E27FC236}">
                <a16:creationId xmlns:a16="http://schemas.microsoft.com/office/drawing/2014/main" id="{3B5E1D4E-91BF-3F50-57A6-E368EE22C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634" y="4044335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46" name="TextBox 195">
            <a:extLst>
              <a:ext uri="{FF2B5EF4-FFF2-40B4-BE49-F238E27FC236}">
                <a16:creationId xmlns:a16="http://schemas.microsoft.com/office/drawing/2014/main" id="{0EEFED8F-10CB-6BB5-E9A7-F6847B0247D9}"/>
              </a:ext>
            </a:extLst>
          </p:cNvPr>
          <p:cNvSpPr txBox="1"/>
          <p:nvPr/>
        </p:nvSpPr>
        <p:spPr bwMode="auto">
          <a:xfrm>
            <a:off x="3068361" y="3668550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7" name="TextBox 490">
            <a:extLst>
              <a:ext uri="{FF2B5EF4-FFF2-40B4-BE49-F238E27FC236}">
                <a16:creationId xmlns:a16="http://schemas.microsoft.com/office/drawing/2014/main" id="{BDF2E40B-090D-F0AD-9714-F06A7EC41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1920" y="4993806"/>
            <a:ext cx="10119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MX" altLang="es-CR" sz="10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No formuló AM</a:t>
            </a:r>
            <a:endParaRPr lang="LID4096" altLang="es-CR" sz="1000" b="1" dirty="0">
              <a:solidFill>
                <a:srgbClr val="6B6869"/>
              </a:solidFill>
              <a:latin typeface="+mn-lt"/>
              <a:cs typeface="Calibri" panose="020F0502020204030204" pitchFamily="34" charset="0"/>
            </a:endParaRPr>
          </a:p>
        </p:txBody>
      </p:sp>
      <p:grpSp>
        <p:nvGrpSpPr>
          <p:cNvPr id="3187" name="Grupo 2">
            <a:extLst>
              <a:ext uri="{FF2B5EF4-FFF2-40B4-BE49-F238E27FC236}">
                <a16:creationId xmlns:a16="http://schemas.microsoft.com/office/drawing/2014/main" id="{218DC99B-5EEF-8DAC-C2EF-C0457004C213}"/>
              </a:ext>
            </a:extLst>
          </p:cNvPr>
          <p:cNvGrpSpPr>
            <a:grpSpLocks/>
          </p:cNvGrpSpPr>
          <p:nvPr/>
        </p:nvGrpSpPr>
        <p:grpSpPr bwMode="auto">
          <a:xfrm>
            <a:off x="59977" y="6492537"/>
            <a:ext cx="6621424" cy="2109427"/>
            <a:chOff x="112816" y="6119959"/>
            <a:chExt cx="6299492" cy="2108299"/>
          </a:xfrm>
        </p:grpSpPr>
        <p:sp>
          <p:nvSpPr>
            <p:cNvPr id="3188" name="Rounded Rectangle 479">
              <a:extLst>
                <a:ext uri="{FF2B5EF4-FFF2-40B4-BE49-F238E27FC236}">
                  <a16:creationId xmlns:a16="http://schemas.microsoft.com/office/drawing/2014/main" id="{CAC5FC3D-8355-0E56-4CEC-DFC6E84E7370}"/>
                </a:ext>
              </a:extLst>
            </p:cNvPr>
            <p:cNvSpPr/>
            <p:nvPr/>
          </p:nvSpPr>
          <p:spPr>
            <a:xfrm>
              <a:off x="155908" y="6626713"/>
              <a:ext cx="6256400" cy="1601545"/>
            </a:xfrm>
            <a:prstGeom prst="roundRect">
              <a:avLst>
                <a:gd name="adj" fmla="val 7932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 dirty="0"/>
            </a:p>
          </p:txBody>
        </p:sp>
        <p:grpSp>
          <p:nvGrpSpPr>
            <p:cNvPr id="3189" name="Group 474">
              <a:extLst>
                <a:ext uri="{FF2B5EF4-FFF2-40B4-BE49-F238E27FC236}">
                  <a16:creationId xmlns:a16="http://schemas.microsoft.com/office/drawing/2014/main" id="{40BFDEFF-89D8-1BC7-5082-FFEDD80D7A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477" y="6119959"/>
              <a:ext cx="2028845" cy="953597"/>
              <a:chOff x="161946" y="5243763"/>
              <a:chExt cx="2028844" cy="953598"/>
            </a:xfrm>
          </p:grpSpPr>
          <p:sp>
            <p:nvSpPr>
              <p:cNvPr id="3228" name="Round Same Side Corner Rectangle 475">
                <a:extLst>
                  <a:ext uri="{FF2B5EF4-FFF2-40B4-BE49-F238E27FC236}">
                    <a16:creationId xmlns:a16="http://schemas.microsoft.com/office/drawing/2014/main" id="{DA05B574-0029-002F-D973-514AFEEDD5B0}"/>
                  </a:ext>
                </a:extLst>
              </p:cNvPr>
              <p:cNvSpPr/>
              <p:nvPr/>
            </p:nvSpPr>
            <p:spPr>
              <a:xfrm>
                <a:off x="161946" y="5279098"/>
                <a:ext cx="2028844" cy="592049"/>
              </a:xfrm>
              <a:prstGeom prst="round2SameRect">
                <a:avLst>
                  <a:gd name="adj1" fmla="val 25888"/>
                  <a:gd name="adj2" fmla="val 0"/>
                </a:avLst>
              </a:prstGeom>
              <a:solidFill>
                <a:srgbClr val="C52F3C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/>
              </a:p>
            </p:txBody>
          </p:sp>
          <p:sp>
            <p:nvSpPr>
              <p:cNvPr id="3229" name="TextBox 476">
                <a:extLst>
                  <a:ext uri="{FF2B5EF4-FFF2-40B4-BE49-F238E27FC236}">
                    <a16:creationId xmlns:a16="http://schemas.microsoft.com/office/drawing/2014/main" id="{050B87CB-4865-2B2B-93CF-D5D05F2ABC66}"/>
                  </a:ext>
                </a:extLst>
              </p:cNvPr>
              <p:cNvSpPr txBox="1"/>
              <p:nvPr/>
            </p:nvSpPr>
            <p:spPr>
              <a:xfrm>
                <a:off x="631849" y="5243763"/>
                <a:ext cx="1531139" cy="9535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_tradnl" sz="1400" dirty="0">
                    <a:solidFill>
                      <a:schemeClr val="bg1"/>
                    </a:solidFill>
                    <a:latin typeface="+mn-lt"/>
                  </a:rPr>
                  <a:t>Resumen AM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_tradnl" sz="1400" dirty="0">
                    <a:solidFill>
                      <a:schemeClr val="bg1"/>
                    </a:solidFill>
                    <a:latin typeface="+mn-lt"/>
                  </a:rPr>
                  <a:t>2023, 2024 y 2025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sz="1400" dirty="0">
                  <a:solidFill>
                    <a:schemeClr val="bg1"/>
                  </a:solidFill>
                  <a:latin typeface="+mn-lt"/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sz="14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3230" name="Picture 477">
                <a:extLst>
                  <a:ext uri="{FF2B5EF4-FFF2-40B4-BE49-F238E27FC236}">
                    <a16:creationId xmlns:a16="http://schemas.microsoft.com/office/drawing/2014/main" id="{39E4A7C8-D72A-CADF-7290-DD1C8EE9B2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r:link="rId12">
                <a:grayscl/>
                <a:biLevel thresh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4454" y="5329836"/>
                <a:ext cx="434360" cy="434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193" name="Group 12">
              <a:extLst>
                <a:ext uri="{FF2B5EF4-FFF2-40B4-BE49-F238E27FC236}">
                  <a16:creationId xmlns:a16="http://schemas.microsoft.com/office/drawing/2014/main" id="{FD889E64-DF2D-9ED5-DE21-61FEB66077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7962" y="6933982"/>
              <a:ext cx="1209331" cy="1174004"/>
              <a:chOff x="3566013" y="6933985"/>
              <a:chExt cx="1158297" cy="1174004"/>
            </a:xfrm>
          </p:grpSpPr>
          <p:pic>
            <p:nvPicPr>
              <p:cNvPr id="3217" name="Picture 485">
                <a:extLst>
                  <a:ext uri="{FF2B5EF4-FFF2-40B4-BE49-F238E27FC236}">
                    <a16:creationId xmlns:a16="http://schemas.microsoft.com/office/drawing/2014/main" id="{3ACA5246-40C4-0844-897F-2AB2C4A5D2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r:link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865"/>
              <a:stretch>
                <a:fillRect/>
              </a:stretch>
            </p:blipFill>
            <p:spPr bwMode="auto">
              <a:xfrm>
                <a:off x="3566013" y="6933985"/>
                <a:ext cx="1158297" cy="954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18" name="TextBox 486">
                <a:extLst>
                  <a:ext uri="{FF2B5EF4-FFF2-40B4-BE49-F238E27FC236}">
                    <a16:creationId xmlns:a16="http://schemas.microsoft.com/office/drawing/2014/main" id="{F3F2763B-C441-0A6C-CF15-2055A9D0B6AC}"/>
                  </a:ext>
                </a:extLst>
              </p:cNvPr>
              <p:cNvSpPr txBox="1"/>
              <p:nvPr/>
            </p:nvSpPr>
            <p:spPr>
              <a:xfrm>
                <a:off x="3727395" y="7200364"/>
                <a:ext cx="687275" cy="3383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1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19" name="TextBox 487">
                <a:extLst>
                  <a:ext uri="{FF2B5EF4-FFF2-40B4-BE49-F238E27FC236}">
                    <a16:creationId xmlns:a16="http://schemas.microsoft.com/office/drawing/2014/main" id="{EBC3148C-6CF6-33F0-1748-02BD29CDC1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05267" y="7830990"/>
                <a:ext cx="107977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 dirty="0">
                    <a:solidFill>
                      <a:srgbClr val="6B6869"/>
                    </a:solidFill>
                    <a:cs typeface="Calibri" panose="020F0502020204030204" pitchFamily="34" charset="0"/>
                  </a:rPr>
                  <a:t>Sin Iniciar</a:t>
                </a:r>
              </a:p>
            </p:txBody>
          </p:sp>
        </p:grpSp>
        <p:grpSp>
          <p:nvGrpSpPr>
            <p:cNvPr id="3195" name="Group 10">
              <a:extLst>
                <a:ext uri="{FF2B5EF4-FFF2-40B4-BE49-F238E27FC236}">
                  <a16:creationId xmlns:a16="http://schemas.microsoft.com/office/drawing/2014/main" id="{D683FE09-DF16-F6BB-42CC-CA30A5A64B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6200" y="6937075"/>
              <a:ext cx="1373899" cy="1174004"/>
              <a:chOff x="976200" y="6937077"/>
              <a:chExt cx="1373899" cy="1174004"/>
            </a:xfrm>
          </p:grpSpPr>
          <p:pic>
            <p:nvPicPr>
              <p:cNvPr id="3212" name="Picture 7">
                <a:extLst>
                  <a:ext uri="{FF2B5EF4-FFF2-40B4-BE49-F238E27FC236}">
                    <a16:creationId xmlns:a16="http://schemas.microsoft.com/office/drawing/2014/main" id="{F67B4010-E549-2279-0EA4-9966FB9D77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r:link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9608"/>
              <a:stretch>
                <a:fillRect/>
              </a:stretch>
            </p:blipFill>
            <p:spPr bwMode="auto">
              <a:xfrm>
                <a:off x="1163621" y="6937077"/>
                <a:ext cx="1186478" cy="934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14" name="TextBox 489">
                <a:extLst>
                  <a:ext uri="{FF2B5EF4-FFF2-40B4-BE49-F238E27FC236}">
                    <a16:creationId xmlns:a16="http://schemas.microsoft.com/office/drawing/2014/main" id="{A861C7D6-B1A0-1C1F-7D76-E672AE12946B}"/>
                  </a:ext>
                </a:extLst>
              </p:cNvPr>
              <p:cNvSpPr txBox="1"/>
              <p:nvPr/>
            </p:nvSpPr>
            <p:spPr>
              <a:xfrm>
                <a:off x="1341851" y="7203455"/>
                <a:ext cx="795345" cy="3383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4</a:t>
                </a:r>
                <a:r>
                  <a:rPr lang="es-CR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8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16" name="TextBox 490">
                <a:extLst>
                  <a:ext uri="{FF2B5EF4-FFF2-40B4-BE49-F238E27FC236}">
                    <a16:creationId xmlns:a16="http://schemas.microsoft.com/office/drawing/2014/main" id="{01C13D07-3F94-A30A-8E1F-A745ACFEA3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6200" y="7834083"/>
                <a:ext cx="1355846" cy="276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 dirty="0">
                    <a:solidFill>
                      <a:srgbClr val="6B6869"/>
                    </a:solidFill>
                    <a:cs typeface="Calibri" panose="020F0502020204030204" pitchFamily="34" charset="0"/>
                  </a:rPr>
                  <a:t>Implementadas</a:t>
                </a:r>
              </a:p>
            </p:txBody>
          </p:sp>
        </p:grpSp>
        <p:grpSp>
          <p:nvGrpSpPr>
            <p:cNvPr id="3198" name="Group 9">
              <a:extLst>
                <a:ext uri="{FF2B5EF4-FFF2-40B4-BE49-F238E27FC236}">
                  <a16:creationId xmlns:a16="http://schemas.microsoft.com/office/drawing/2014/main" id="{3DA238EE-E4C5-A4E0-F84A-4344EA5B20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816" y="6917466"/>
              <a:ext cx="1184987" cy="1203016"/>
              <a:chOff x="412482" y="6917467"/>
              <a:chExt cx="1184987" cy="1203016"/>
            </a:xfrm>
          </p:grpSpPr>
          <p:pic>
            <p:nvPicPr>
              <p:cNvPr id="3207" name="Picture 5">
                <a:extLst>
                  <a:ext uri="{FF2B5EF4-FFF2-40B4-BE49-F238E27FC236}">
                    <a16:creationId xmlns:a16="http://schemas.microsoft.com/office/drawing/2014/main" id="{2379C61B-032F-7720-D3B5-55660C742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r:link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248"/>
              <a:stretch>
                <a:fillRect/>
              </a:stretch>
            </p:blipFill>
            <p:spPr bwMode="auto">
              <a:xfrm>
                <a:off x="416168" y="6917467"/>
                <a:ext cx="1177582" cy="939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09" name="TextBox 488">
                <a:extLst>
                  <a:ext uri="{FF2B5EF4-FFF2-40B4-BE49-F238E27FC236}">
                    <a16:creationId xmlns:a16="http://schemas.microsoft.com/office/drawing/2014/main" id="{5D3641D2-3497-E8A8-EC04-D1C134E2B383}"/>
                  </a:ext>
                </a:extLst>
              </p:cNvPr>
              <p:cNvSpPr txBox="1"/>
              <p:nvPr/>
            </p:nvSpPr>
            <p:spPr>
              <a:xfrm>
                <a:off x="607295" y="7183845"/>
                <a:ext cx="795345" cy="3383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57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11" name="TextBox 491">
                <a:extLst>
                  <a:ext uri="{FF2B5EF4-FFF2-40B4-BE49-F238E27FC236}">
                    <a16:creationId xmlns:a16="http://schemas.microsoft.com/office/drawing/2014/main" id="{83F7FBCC-520F-C6E8-870C-2A3981FE21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482" y="7843484"/>
                <a:ext cx="11849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 dirty="0">
                    <a:solidFill>
                      <a:srgbClr val="6B6869"/>
                    </a:solidFill>
                    <a:cs typeface="Calibri" panose="020F0502020204030204" pitchFamily="34" charset="0"/>
                  </a:rPr>
                  <a:t>Formuladas</a:t>
                </a:r>
              </a:p>
            </p:txBody>
          </p:sp>
        </p:grpSp>
      </p:grpSp>
      <p:sp>
        <p:nvSpPr>
          <p:cNvPr id="15" name="TextBox 156">
            <a:extLst>
              <a:ext uri="{FF2B5EF4-FFF2-40B4-BE49-F238E27FC236}">
                <a16:creationId xmlns:a16="http://schemas.microsoft.com/office/drawing/2014/main" id="{2CE5BC64-B21F-E6CA-1D54-E96964EDC1D6}"/>
              </a:ext>
            </a:extLst>
          </p:cNvPr>
          <p:cNvSpPr txBox="1"/>
          <p:nvPr/>
        </p:nvSpPr>
        <p:spPr>
          <a:xfrm>
            <a:off x="1179256" y="8617247"/>
            <a:ext cx="52038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Elaborado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por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Sección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Control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Interno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-Apeuna, a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partir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ios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informes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formulación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y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seguimiento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ASMCG-UNA</a:t>
            </a:r>
            <a:endParaRPr lang="en-CR" sz="8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6" name="Picture 155">
            <a:extLst>
              <a:ext uri="{FF2B5EF4-FFF2-40B4-BE49-F238E27FC236}">
                <a16:creationId xmlns:a16="http://schemas.microsoft.com/office/drawing/2014/main" id="{CD38CDFC-89CF-9C26-A443-9723E55333F8}"/>
              </a:ext>
            </a:extLst>
          </p:cNvPr>
          <p:cNvPicPr>
            <a:picLocks noChangeAspect="1"/>
          </p:cNvPicPr>
          <p:nvPr/>
        </p:nvPicPr>
        <p:blipFill>
          <a:blip r:embed="rId19" r:link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360" y="8555392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41">
            <a:extLst>
              <a:ext uri="{FF2B5EF4-FFF2-40B4-BE49-F238E27FC236}">
                <a16:creationId xmlns:a16="http://schemas.microsoft.com/office/drawing/2014/main" id="{5C5743E1-66F7-EF75-6972-681073BA43E1}"/>
              </a:ext>
            </a:extLst>
          </p:cNvPr>
          <p:cNvSpPr/>
          <p:nvPr/>
        </p:nvSpPr>
        <p:spPr>
          <a:xfrm>
            <a:off x="174625" y="3623553"/>
            <a:ext cx="2016125" cy="2028825"/>
          </a:xfrm>
          <a:prstGeom prst="roundRect">
            <a:avLst/>
          </a:prstGeom>
          <a:solidFill>
            <a:srgbClr val="FFEB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grpSp>
        <p:nvGrpSpPr>
          <p:cNvPr id="6" name="Group 53">
            <a:extLst>
              <a:ext uri="{FF2B5EF4-FFF2-40B4-BE49-F238E27FC236}">
                <a16:creationId xmlns:a16="http://schemas.microsoft.com/office/drawing/2014/main" id="{4C2E2512-269C-B1A7-6658-F462EE861A4E}"/>
              </a:ext>
            </a:extLst>
          </p:cNvPr>
          <p:cNvGrpSpPr>
            <a:grpSpLocks/>
          </p:cNvGrpSpPr>
          <p:nvPr/>
        </p:nvGrpSpPr>
        <p:grpSpPr bwMode="auto">
          <a:xfrm>
            <a:off x="161925" y="3669591"/>
            <a:ext cx="2028825" cy="593725"/>
            <a:chOff x="161629" y="5279098"/>
            <a:chExt cx="2029153" cy="592633"/>
          </a:xfrm>
        </p:grpSpPr>
        <p:sp>
          <p:nvSpPr>
            <p:cNvPr id="7" name="Round Same Side Corner Rectangle 140">
              <a:extLst>
                <a:ext uri="{FF2B5EF4-FFF2-40B4-BE49-F238E27FC236}">
                  <a16:creationId xmlns:a16="http://schemas.microsoft.com/office/drawing/2014/main" id="{EDE4FB47-D5F5-373F-D41A-0A9E15C61CC4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8" name="TextBox 141">
              <a:extLst>
                <a:ext uri="{FF2B5EF4-FFF2-40B4-BE49-F238E27FC236}">
                  <a16:creationId xmlns:a16="http://schemas.microsoft.com/office/drawing/2014/main" id="{7A99C6AE-247D-05B5-6788-C080CC14D8DC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2025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17" name="Picture 209">
              <a:extLst>
                <a:ext uri="{FF2B5EF4-FFF2-40B4-BE49-F238E27FC236}">
                  <a16:creationId xmlns:a16="http://schemas.microsoft.com/office/drawing/2014/main" id="{59BA7521-1286-DB3A-0D7C-F4CCC1E41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r:link="rId12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339">
            <a:extLst>
              <a:ext uri="{FF2B5EF4-FFF2-40B4-BE49-F238E27FC236}">
                <a16:creationId xmlns:a16="http://schemas.microsoft.com/office/drawing/2014/main" id="{55D4A95F-4BB4-9DF1-EE80-B7112907C5AA}"/>
              </a:ext>
            </a:extLst>
          </p:cNvPr>
          <p:cNvPicPr>
            <a:picLocks noChangeAspect="1"/>
          </p:cNvPicPr>
          <p:nvPr/>
        </p:nvPicPr>
        <p:blipFill>
          <a:blip r:embed="rId21" r:link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5341228"/>
            <a:ext cx="4921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40">
            <a:extLst>
              <a:ext uri="{FF2B5EF4-FFF2-40B4-BE49-F238E27FC236}">
                <a16:creationId xmlns:a16="http://schemas.microsoft.com/office/drawing/2014/main" id="{DB82AA44-41C2-2FCC-A88C-66B5E0798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" y="4256966"/>
            <a:ext cx="8921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MX" altLang="es-CR" sz="4400" b="1" dirty="0">
                <a:solidFill>
                  <a:srgbClr val="104D81"/>
                </a:solidFill>
              </a:rPr>
              <a:t>5</a:t>
            </a:r>
            <a:endParaRPr lang="LID4096" altLang="es-CR" sz="4400" b="1" dirty="0">
              <a:solidFill>
                <a:srgbClr val="104D81"/>
              </a:solidFill>
            </a:endParaRPr>
          </a:p>
        </p:txBody>
      </p:sp>
      <p:sp>
        <p:nvSpPr>
          <p:cNvPr id="20" name="TextBox 342">
            <a:extLst>
              <a:ext uri="{FF2B5EF4-FFF2-40B4-BE49-F238E27FC236}">
                <a16:creationId xmlns:a16="http://schemas.microsoft.com/office/drawing/2014/main" id="{C5F162A9-2EF1-B6FA-00A0-8D32CD6F5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3" y="4809416"/>
            <a:ext cx="1784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b="1">
                <a:solidFill>
                  <a:srgbClr val="104D81"/>
                </a:solidFill>
              </a:rPr>
              <a:t>Implementadas</a:t>
            </a:r>
          </a:p>
        </p:txBody>
      </p:sp>
      <p:pic>
        <p:nvPicPr>
          <p:cNvPr id="11" name="Picture 170">
            <a:extLst>
              <a:ext uri="{FF2B5EF4-FFF2-40B4-BE49-F238E27FC236}">
                <a16:creationId xmlns:a16="http://schemas.microsoft.com/office/drawing/2014/main" id="{1F841EE9-82F2-A9DA-D152-6761129E1452}"/>
              </a:ext>
            </a:extLst>
          </p:cNvPr>
          <p:cNvPicPr>
            <a:picLocks noChangeAspect="1"/>
          </p:cNvPicPr>
          <p:nvPr/>
        </p:nvPicPr>
        <p:blipFill>
          <a:blip r:embed="rId23" r:link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4432269" y="7310090"/>
            <a:ext cx="1142733" cy="95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71">
            <a:extLst>
              <a:ext uri="{FF2B5EF4-FFF2-40B4-BE49-F238E27FC236}">
                <a16:creationId xmlns:a16="http://schemas.microsoft.com/office/drawing/2014/main" id="{1CB38375-F52A-C75A-2DFB-6C0430192C84}"/>
              </a:ext>
            </a:extLst>
          </p:cNvPr>
          <p:cNvSpPr txBox="1"/>
          <p:nvPr/>
        </p:nvSpPr>
        <p:spPr bwMode="auto">
          <a:xfrm>
            <a:off x="4636665" y="7533916"/>
            <a:ext cx="68580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3" name="TextBox 172">
            <a:extLst>
              <a:ext uri="{FF2B5EF4-FFF2-40B4-BE49-F238E27FC236}">
                <a16:creationId xmlns:a16="http://schemas.microsoft.com/office/drawing/2014/main" id="{561FC73B-0248-333F-E55B-83B8ED240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5894" y="8228590"/>
            <a:ext cx="1068817" cy="277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1200" b="1" dirty="0">
                <a:solidFill>
                  <a:srgbClr val="6B6869"/>
                </a:solidFill>
                <a:cs typeface="Calibri" panose="020F0502020204030204" pitchFamily="34" charset="0"/>
              </a:rPr>
              <a:t>Descartada</a:t>
            </a:r>
          </a:p>
        </p:txBody>
      </p:sp>
      <p:sp>
        <p:nvSpPr>
          <p:cNvPr id="40" name="TextBox 172">
            <a:extLst>
              <a:ext uri="{FF2B5EF4-FFF2-40B4-BE49-F238E27FC236}">
                <a16:creationId xmlns:a16="http://schemas.microsoft.com/office/drawing/2014/main" id="{C6BB83E2-A7DC-91D5-E395-3FBCA6E7B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0831" y="5259104"/>
            <a:ext cx="11149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Inician en el  </a:t>
            </a:r>
          </a:p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2026</a:t>
            </a:r>
            <a:endParaRPr lang="LID4096" altLang="es-CR" sz="1000" b="1" dirty="0">
              <a:solidFill>
                <a:srgbClr val="6B6869"/>
              </a:solidFill>
              <a:cs typeface="Calibri" panose="020F0502020204030204" pitchFamily="34" charset="0"/>
            </a:endParaRPr>
          </a:p>
        </p:txBody>
      </p:sp>
      <p:pic>
        <p:nvPicPr>
          <p:cNvPr id="53" name="Picture 170">
            <a:extLst>
              <a:ext uri="{FF2B5EF4-FFF2-40B4-BE49-F238E27FC236}">
                <a16:creationId xmlns:a16="http://schemas.microsoft.com/office/drawing/2014/main" id="{7D897982-E2AC-5EAF-43A6-9DAB17786033}"/>
              </a:ext>
            </a:extLst>
          </p:cNvPr>
          <p:cNvPicPr>
            <a:picLocks noChangeAspect="1"/>
          </p:cNvPicPr>
          <p:nvPr/>
        </p:nvPicPr>
        <p:blipFill>
          <a:blip r:embed="rId23" r:link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5686954" y="4851604"/>
            <a:ext cx="614616" cy="43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" name="Grupo 48">
            <a:extLst>
              <a:ext uri="{FF2B5EF4-FFF2-40B4-BE49-F238E27FC236}">
                <a16:creationId xmlns:a16="http://schemas.microsoft.com/office/drawing/2014/main" id="{BF99A9A5-4A02-32E7-42AB-BE4D32B78FB8}"/>
              </a:ext>
            </a:extLst>
          </p:cNvPr>
          <p:cNvGrpSpPr/>
          <p:nvPr/>
        </p:nvGrpSpPr>
        <p:grpSpPr>
          <a:xfrm>
            <a:off x="5433173" y="4910323"/>
            <a:ext cx="1026734" cy="387612"/>
            <a:chOff x="1649182" y="4614887"/>
            <a:chExt cx="668253" cy="170631"/>
          </a:xfrm>
        </p:grpSpPr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876EB987-97D4-B03D-0BAE-11E37FA49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/>
            <a:srcRect l="7751" t="15001" r="14654" b="19690"/>
            <a:stretch/>
          </p:blipFill>
          <p:spPr>
            <a:xfrm flipH="1">
              <a:off x="2061270" y="4658450"/>
              <a:ext cx="114736" cy="127068"/>
            </a:xfrm>
            <a:prstGeom prst="rect">
              <a:avLst/>
            </a:prstGeom>
            <a:solidFill>
              <a:srgbClr val="C52F3C"/>
            </a:solidFill>
          </p:spPr>
        </p:pic>
        <p:sp>
          <p:nvSpPr>
            <p:cNvPr id="51" name="TextBox 171">
              <a:extLst>
                <a:ext uri="{FF2B5EF4-FFF2-40B4-BE49-F238E27FC236}">
                  <a16:creationId xmlns:a16="http://schemas.microsoft.com/office/drawing/2014/main" id="{1A57EC44-F592-656D-B70E-7AC811303562}"/>
                </a:ext>
              </a:extLst>
            </p:cNvPr>
            <p:cNvSpPr txBox="1"/>
            <p:nvPr/>
          </p:nvSpPr>
          <p:spPr bwMode="auto">
            <a:xfrm>
              <a:off x="1649182" y="4614887"/>
              <a:ext cx="668253" cy="1354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4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48" name="TextBox 172">
            <a:extLst>
              <a:ext uri="{FF2B5EF4-FFF2-40B4-BE49-F238E27FC236}">
                <a16:creationId xmlns:a16="http://schemas.microsoft.com/office/drawing/2014/main" id="{225A80D7-D7F0-D2BD-0AE7-7324D965F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30" y="3948042"/>
            <a:ext cx="11149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Inicia en el  </a:t>
            </a:r>
          </a:p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2026</a:t>
            </a:r>
            <a:endParaRPr lang="LID4096" altLang="es-CR" sz="1000" b="1" dirty="0">
              <a:solidFill>
                <a:srgbClr val="6B6869"/>
              </a:solidFill>
              <a:cs typeface="Calibri" panose="020F0502020204030204" pitchFamily="34" charset="0"/>
            </a:endParaRPr>
          </a:p>
        </p:txBody>
      </p:sp>
      <p:pic>
        <p:nvPicPr>
          <p:cNvPr id="52" name="Picture 170">
            <a:extLst>
              <a:ext uri="{FF2B5EF4-FFF2-40B4-BE49-F238E27FC236}">
                <a16:creationId xmlns:a16="http://schemas.microsoft.com/office/drawing/2014/main" id="{8009A90A-5F90-A591-D3FC-34EF15F09C1A}"/>
              </a:ext>
            </a:extLst>
          </p:cNvPr>
          <p:cNvPicPr>
            <a:picLocks noChangeAspect="1"/>
          </p:cNvPicPr>
          <p:nvPr/>
        </p:nvPicPr>
        <p:blipFill>
          <a:blip r:embed="rId23" r:link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5344253" y="3540542"/>
            <a:ext cx="614616" cy="43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171">
            <a:extLst>
              <a:ext uri="{FF2B5EF4-FFF2-40B4-BE49-F238E27FC236}">
                <a16:creationId xmlns:a16="http://schemas.microsoft.com/office/drawing/2014/main" id="{04B4FF81-3109-FF7B-85C4-793CC4BE6081}"/>
              </a:ext>
            </a:extLst>
          </p:cNvPr>
          <p:cNvSpPr txBox="1"/>
          <p:nvPr/>
        </p:nvSpPr>
        <p:spPr bwMode="auto">
          <a:xfrm>
            <a:off x="5101049" y="3617686"/>
            <a:ext cx="1026734" cy="307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01032C10-B364-E060-B34B-9247C9C481DF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7751" t="15001" r="14654" b="19690"/>
          <a:stretch/>
        </p:blipFill>
        <p:spPr>
          <a:xfrm flipH="1">
            <a:off x="5703654" y="3701123"/>
            <a:ext cx="176286" cy="288653"/>
          </a:xfrm>
          <a:prstGeom prst="rect">
            <a:avLst/>
          </a:prstGeom>
          <a:solidFill>
            <a:srgbClr val="C52F3C"/>
          </a:solidFill>
        </p:spPr>
      </p:pic>
      <p:pic>
        <p:nvPicPr>
          <p:cNvPr id="58" name="Picture 481">
            <a:extLst>
              <a:ext uri="{FF2B5EF4-FFF2-40B4-BE49-F238E27FC236}">
                <a16:creationId xmlns:a16="http://schemas.microsoft.com/office/drawing/2014/main" id="{81F1D84B-4531-54DA-9F32-FC80B7498DE6}"/>
              </a:ext>
            </a:extLst>
          </p:cNvPr>
          <p:cNvPicPr>
            <a:picLocks noChangeAspect="1"/>
          </p:cNvPicPr>
          <p:nvPr/>
        </p:nvPicPr>
        <p:blipFill>
          <a:blip r:embed="rId26" r:link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31"/>
          <a:stretch>
            <a:fillRect/>
          </a:stretch>
        </p:blipFill>
        <p:spPr bwMode="auto">
          <a:xfrm>
            <a:off x="2168634" y="7306716"/>
            <a:ext cx="1267985" cy="92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482">
            <a:extLst>
              <a:ext uri="{FF2B5EF4-FFF2-40B4-BE49-F238E27FC236}">
                <a16:creationId xmlns:a16="http://schemas.microsoft.com/office/drawing/2014/main" id="{2C441177-FFEA-1006-4D2F-5A15D74DD03B}"/>
              </a:ext>
            </a:extLst>
          </p:cNvPr>
          <p:cNvSpPr txBox="1"/>
          <p:nvPr/>
        </p:nvSpPr>
        <p:spPr bwMode="auto">
          <a:xfrm>
            <a:off x="2360517" y="7573236"/>
            <a:ext cx="88451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CR" sz="1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138" name="TextBox 483">
            <a:extLst>
              <a:ext uri="{FF2B5EF4-FFF2-40B4-BE49-F238E27FC236}">
                <a16:creationId xmlns:a16="http://schemas.microsoft.com/office/drawing/2014/main" id="{74C86FE1-2798-6B9B-735E-277B998CF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723" y="8204201"/>
            <a:ext cx="1201807" cy="27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1200" b="1" dirty="0">
                <a:solidFill>
                  <a:srgbClr val="6B6869"/>
                </a:solidFill>
                <a:cs typeface="Calibri" panose="020F0502020204030204" pitchFamily="34" charset="0"/>
              </a:rPr>
              <a:t>En proceso</a:t>
            </a:r>
          </a:p>
        </p:txBody>
      </p:sp>
      <p:pic>
        <p:nvPicPr>
          <p:cNvPr id="3140" name="Picture 211">
            <a:extLst>
              <a:ext uri="{FF2B5EF4-FFF2-40B4-BE49-F238E27FC236}">
                <a16:creationId xmlns:a16="http://schemas.microsoft.com/office/drawing/2014/main" id="{FE14024A-9487-7931-87CB-138E86CD9C87}"/>
              </a:ext>
            </a:extLst>
          </p:cNvPr>
          <p:cNvPicPr>
            <a:picLocks noChangeAspect="1"/>
          </p:cNvPicPr>
          <p:nvPr/>
        </p:nvPicPr>
        <p:blipFill>
          <a:blip r:embed="rId15" r:link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076" y="4823972"/>
            <a:ext cx="5905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4" name="TextBox 212">
            <a:extLst>
              <a:ext uri="{FF2B5EF4-FFF2-40B4-BE49-F238E27FC236}">
                <a16:creationId xmlns:a16="http://schemas.microsoft.com/office/drawing/2014/main" id="{6D55F897-CAFD-3683-3AB9-62C77EAF9903}"/>
              </a:ext>
            </a:extLst>
          </p:cNvPr>
          <p:cNvSpPr txBox="1"/>
          <p:nvPr/>
        </p:nvSpPr>
        <p:spPr bwMode="auto">
          <a:xfrm>
            <a:off x="5235676" y="4877947"/>
            <a:ext cx="350837" cy="309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" name="TextBox 172">
            <a:extLst>
              <a:ext uri="{FF2B5EF4-FFF2-40B4-BE49-F238E27FC236}">
                <a16:creationId xmlns:a16="http://schemas.microsoft.com/office/drawing/2014/main" id="{0F687987-3C9D-8741-44A6-83ABA9B04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1345" y="8226248"/>
            <a:ext cx="20764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1200" b="1" dirty="0">
                <a:solidFill>
                  <a:srgbClr val="6B6869"/>
                </a:solidFill>
                <a:cs typeface="Calibri" panose="020F0502020204030204" pitchFamily="34" charset="0"/>
              </a:rPr>
              <a:t>Inician en el 2026</a:t>
            </a:r>
            <a:endParaRPr lang="LID4096" altLang="es-CR" sz="1200" b="1" dirty="0">
              <a:solidFill>
                <a:srgbClr val="6B6869"/>
              </a:solidFill>
              <a:cs typeface="Calibri" panose="020F0502020204030204" pitchFamily="34" charset="0"/>
            </a:endParaRPr>
          </a:p>
        </p:txBody>
      </p:sp>
      <p:pic>
        <p:nvPicPr>
          <p:cNvPr id="5" name="Picture 170">
            <a:extLst>
              <a:ext uri="{FF2B5EF4-FFF2-40B4-BE49-F238E27FC236}">
                <a16:creationId xmlns:a16="http://schemas.microsoft.com/office/drawing/2014/main" id="{903431E9-04CB-4A5C-82F4-8DC72B8C378A}"/>
              </a:ext>
            </a:extLst>
          </p:cNvPr>
          <p:cNvPicPr>
            <a:picLocks noChangeAspect="1"/>
          </p:cNvPicPr>
          <p:nvPr/>
        </p:nvPicPr>
        <p:blipFill>
          <a:blip r:embed="rId23" r:link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5407370" y="7286890"/>
            <a:ext cx="1142733" cy="949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6A08EF2-A8BF-26A8-DC41-22B355303699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7751" t="15001" r="14654" b="19690"/>
          <a:stretch/>
        </p:blipFill>
        <p:spPr>
          <a:xfrm flipH="1">
            <a:off x="6158489" y="7630578"/>
            <a:ext cx="341209" cy="558700"/>
          </a:xfrm>
          <a:prstGeom prst="rect">
            <a:avLst/>
          </a:prstGeom>
          <a:solidFill>
            <a:srgbClr val="C52F3C"/>
          </a:solidFill>
        </p:spPr>
      </p:pic>
      <p:sp>
        <p:nvSpPr>
          <p:cNvPr id="10" name="TextBox 171">
            <a:extLst>
              <a:ext uri="{FF2B5EF4-FFF2-40B4-BE49-F238E27FC236}">
                <a16:creationId xmlns:a16="http://schemas.microsoft.com/office/drawing/2014/main" id="{51EB8988-8486-5689-02F7-EDBACC6EBC49}"/>
              </a:ext>
            </a:extLst>
          </p:cNvPr>
          <p:cNvSpPr txBox="1"/>
          <p:nvPr/>
        </p:nvSpPr>
        <p:spPr bwMode="auto">
          <a:xfrm>
            <a:off x="5427671" y="7583164"/>
            <a:ext cx="1026734" cy="307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CR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3047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6324</TotalTime>
  <Words>430</Words>
  <Application>Microsoft Office PowerPoint</Application>
  <PresentationFormat>Carta (216 x 279 mm)</PresentationFormat>
  <Paragraphs>156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GIOVANNI DURAN  CASCANTE</cp:lastModifiedBy>
  <cp:revision>124</cp:revision>
  <cp:lastPrinted>2023-07-14T15:55:45Z</cp:lastPrinted>
  <dcterms:created xsi:type="dcterms:W3CDTF">2020-03-09T15:08:55Z</dcterms:created>
  <dcterms:modified xsi:type="dcterms:W3CDTF">2026-02-26T20:48:56Z</dcterms:modified>
</cp:coreProperties>
</file>