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8" r:id="rId1"/>
  </p:sldMasterIdLst>
  <p:notesMasterIdLst>
    <p:notesMasterId r:id="rId3"/>
  </p:notesMasterIdLst>
  <p:sldIdLst>
    <p:sldId id="262" r:id="rId2"/>
  </p:sldIdLst>
  <p:sldSz cx="6858000" cy="9144000" type="letter"/>
  <p:notesSz cx="7010400" cy="9296400"/>
  <p:defaultTextStyle>
    <a:defPPr>
      <a:defRPr lang="LID4096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903">
          <p15:clr>
            <a:srgbClr val="A4A3A4"/>
          </p15:clr>
        </p15:guide>
        <p15:guide id="2" pos="2137">
          <p15:clr>
            <a:srgbClr val="A4A3A4"/>
          </p15:clr>
        </p15:guide>
        <p15:guide id="3" orient="horz" pos="197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52F3C"/>
    <a:srgbClr val="FF3300"/>
    <a:srgbClr val="FFF0FF"/>
    <a:srgbClr val="FFEBE6"/>
    <a:srgbClr val="104D81"/>
    <a:srgbClr val="3D6E98"/>
    <a:srgbClr val="606060"/>
    <a:srgbClr val="AE4851"/>
    <a:srgbClr val="E640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27"/>
    <p:restoredTop sz="94586"/>
  </p:normalViewPr>
  <p:slideViewPr>
    <p:cSldViewPr snapToGrid="0" snapToObjects="1">
      <p:cViewPr>
        <p:scale>
          <a:sx n="81" d="100"/>
          <a:sy n="81" d="100"/>
        </p:scale>
        <p:origin x="1552" y="-904"/>
      </p:cViewPr>
      <p:guideLst>
        <p:guide orient="horz" pos="2903"/>
        <p:guide pos="2137"/>
        <p:guide orient="horz" pos="197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E930478-EB41-9A19-E060-B2C1D451563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C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7B34AA-A3B2-7321-E802-A0B34417EA1A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42045C1-B8C1-4C21-8B02-927A664ECF18}" type="datetimeFigureOut">
              <a:rPr lang="LID4096"/>
              <a:pPr>
                <a:defRPr/>
              </a:pPr>
              <a:t>07/26/2024</a:t>
            </a:fld>
            <a:endParaRPr lang="en-CR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48B3A743-AF57-EE2F-20B6-B4ACFE8AE51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2328863" y="1162050"/>
            <a:ext cx="23526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pPr lvl="0"/>
            <a:endParaRPr lang="en-CR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F4745235-A107-D8D2-022D-E1E8000106B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CR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05EF58-D026-39B9-0C78-ADB941D1DF24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C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9D99F4-02AC-AF30-C90F-BFA18695AE2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3FD17C6D-0105-4D57-8A5A-58DF1C7E9DAF}" type="slidenum">
              <a:rPr lang="LID4096" altLang="es-CR"/>
              <a:pPr>
                <a:defRPr/>
              </a:pPr>
              <a:t>‹Nº›</a:t>
            </a:fld>
            <a:endParaRPr lang="LID4096" altLang="es-C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>
            <a:extLst>
              <a:ext uri="{FF2B5EF4-FFF2-40B4-BE49-F238E27FC236}">
                <a16:creationId xmlns:a16="http://schemas.microsoft.com/office/drawing/2014/main" id="{72DA1881-2555-1CFC-D436-A35A02B0495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Notes Placeholder 2">
            <a:extLst>
              <a:ext uri="{FF2B5EF4-FFF2-40B4-BE49-F238E27FC236}">
                <a16:creationId xmlns:a16="http://schemas.microsoft.com/office/drawing/2014/main" id="{EB7EBF56-5E17-51F6-D757-34E5ACE2FC3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LID4096" altLang="es-CR" dirty="0"/>
              <a:t>Portada</a:t>
            </a:r>
          </a:p>
          <a:p>
            <a:pPr eaLnBrk="1" hangingPunct="1">
              <a:spcBef>
                <a:spcPct val="0"/>
              </a:spcBef>
            </a:pPr>
            <a:endParaRPr lang="LID4096" altLang="es-CR" dirty="0"/>
          </a:p>
        </p:txBody>
      </p:sp>
      <p:sp>
        <p:nvSpPr>
          <p:cNvPr id="4100" name="Slide Number Placeholder 3">
            <a:extLst>
              <a:ext uri="{FF2B5EF4-FFF2-40B4-BE49-F238E27FC236}">
                <a16:creationId xmlns:a16="http://schemas.microsoft.com/office/drawing/2014/main" id="{7CCA952F-5706-AD81-1CCD-615F49781F0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57066" indent="-291179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64717" indent="-232943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30604" indent="-232943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96491" indent="-232943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0F04D83D-B7E9-4389-984B-82E8BE8CCAA1}" type="slidenum">
              <a:rPr lang="LID4096" altLang="es-CR" smtClean="0"/>
              <a:pPr/>
              <a:t>1</a:t>
            </a:fld>
            <a:endParaRPr lang="LID4096" altLang="es-CR"/>
          </a:p>
        </p:txBody>
      </p:sp>
    </p:spTree>
    <p:extLst>
      <p:ext uri="{BB962C8B-B14F-4D97-AF65-F5344CB8AC3E}">
        <p14:creationId xmlns:p14="http://schemas.microsoft.com/office/powerpoint/2010/main" val="29651627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250" y="1496484"/>
            <a:ext cx="5143500" cy="3183467"/>
          </a:xfrm>
        </p:spPr>
        <p:txBody>
          <a:bodyPr anchor="b"/>
          <a:lstStyle>
            <a:lvl1pPr algn="ctr">
              <a:defRPr sz="3375"/>
            </a:lvl1pPr>
          </a:lstStyle>
          <a:p>
            <a:r>
              <a:rPr lang="en-US"/>
              <a:t>Click to edit Master title style</a:t>
            </a:r>
            <a:endParaRPr lang="en-C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US"/>
              <a:t>Click to edit Master subtitle style</a:t>
            </a:r>
            <a:endParaRPr lang="en-C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EB4FA9-DB1F-F282-F38A-195500DA45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FFBA5F-A4A9-4DF3-9F1F-CE3BDEC23E9F}" type="datetimeFigureOut">
              <a:rPr lang="LID4096"/>
              <a:pPr>
                <a:defRPr/>
              </a:pPr>
              <a:t>07/26/2024</a:t>
            </a:fld>
            <a:endParaRPr lang="en-C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C287D1-5EB7-4A9E-C7B9-4FF54C6959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BA5215-D5DD-1F17-8D3D-0D91D7EB91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D93E51-32C2-41BB-8CB1-1C2FB0E193B2}" type="slidenum">
              <a:rPr lang="LID4096" altLang="es-CR"/>
              <a:pPr>
                <a:defRPr/>
              </a:pPr>
              <a:t>‹Nº›</a:t>
            </a:fld>
            <a:endParaRPr lang="LID4096" altLang="es-CR"/>
          </a:p>
        </p:txBody>
      </p:sp>
    </p:spTree>
    <p:extLst>
      <p:ext uri="{BB962C8B-B14F-4D97-AF65-F5344CB8AC3E}">
        <p14:creationId xmlns:p14="http://schemas.microsoft.com/office/powerpoint/2010/main" val="18485456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583BC2-5CE5-F5DE-39D9-06B9BF637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FB2419-D26F-4188-89A8-C5F66FFF01E6}" type="datetimeFigureOut">
              <a:rPr lang="LID4096"/>
              <a:pPr>
                <a:defRPr/>
              </a:pPr>
              <a:t>07/26/2024</a:t>
            </a:fld>
            <a:endParaRPr lang="en-C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E85D10-C3CE-0083-DD33-EC7447BCD0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0FA28F-F78F-0F06-1F08-636ED38075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7DA8CA-EFAB-4F24-AFC5-3C110B2830D3}" type="slidenum">
              <a:rPr lang="LID4096" altLang="es-CR"/>
              <a:pPr>
                <a:defRPr/>
              </a:pPr>
              <a:t>‹Nº›</a:t>
            </a:fld>
            <a:endParaRPr lang="LID4096" altLang="es-CR"/>
          </a:p>
        </p:txBody>
      </p:sp>
    </p:spTree>
    <p:extLst>
      <p:ext uri="{BB962C8B-B14F-4D97-AF65-F5344CB8AC3E}">
        <p14:creationId xmlns:p14="http://schemas.microsoft.com/office/powerpoint/2010/main" val="9862409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6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7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5E8F31-B32E-CBCF-A3B4-F0ECD24AE9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BB7DEE-CD09-4F9C-AB73-77DEC5B62DF0}" type="datetimeFigureOut">
              <a:rPr lang="LID4096"/>
              <a:pPr>
                <a:defRPr/>
              </a:pPr>
              <a:t>07/26/2024</a:t>
            </a:fld>
            <a:endParaRPr lang="en-C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B85EE1-304A-A972-66E4-26F1E5D4D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008D4B-0588-60E5-8D27-D909019A32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B5E786-9DA3-4AB4-AB11-727B7C45C996}" type="slidenum">
              <a:rPr lang="LID4096" altLang="es-CR"/>
              <a:pPr>
                <a:defRPr/>
              </a:pPr>
              <a:t>‹Nº›</a:t>
            </a:fld>
            <a:endParaRPr lang="LID4096" altLang="es-CR"/>
          </a:p>
        </p:txBody>
      </p:sp>
    </p:spTree>
    <p:extLst>
      <p:ext uri="{BB962C8B-B14F-4D97-AF65-F5344CB8AC3E}">
        <p14:creationId xmlns:p14="http://schemas.microsoft.com/office/powerpoint/2010/main" val="34047485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A43A10-EB3F-A16F-5AA0-3BD5C781D0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3ACC78-A634-467B-9300-6C383D5F351C}" type="datetimeFigureOut">
              <a:rPr lang="LID4096"/>
              <a:pPr>
                <a:defRPr/>
              </a:pPr>
              <a:t>07/26/2024</a:t>
            </a:fld>
            <a:endParaRPr lang="en-C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2C6757-3016-7288-52C5-DCC775E98C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241EC8-EBB8-E149-F758-9069950B9D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62406A-90CF-4F75-A215-648C7EE08807}" type="slidenum">
              <a:rPr lang="LID4096" altLang="es-CR"/>
              <a:pPr>
                <a:defRPr/>
              </a:pPr>
              <a:t>‹Nº›</a:t>
            </a:fld>
            <a:endParaRPr lang="LID4096" altLang="es-CR"/>
          </a:p>
        </p:txBody>
      </p:sp>
    </p:spTree>
    <p:extLst>
      <p:ext uri="{BB962C8B-B14F-4D97-AF65-F5344CB8AC3E}">
        <p14:creationId xmlns:p14="http://schemas.microsoft.com/office/powerpoint/2010/main" val="12612801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2"/>
            <a:ext cx="5915025" cy="3803649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lang="en-US"/>
              <a:t>Click to edit Master title style</a:t>
            </a:r>
            <a:endParaRPr lang="en-C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5"/>
            <a:ext cx="5915025" cy="2000249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B66951-6976-4DB1-DB04-62182B3D37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B59D77-B674-47C6-AB8E-BD079038DAF9}" type="datetimeFigureOut">
              <a:rPr lang="LID4096"/>
              <a:pPr>
                <a:defRPr/>
              </a:pPr>
              <a:t>07/26/2024</a:t>
            </a:fld>
            <a:endParaRPr lang="en-C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310EF8-AD3C-0C6F-3056-E21A40CB5C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E543DA-A4C1-9FFC-A301-48AAF3677D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26E098-6918-424B-A43C-50617350E904}" type="slidenum">
              <a:rPr lang="LID4096" altLang="es-CR"/>
              <a:pPr>
                <a:defRPr/>
              </a:pPr>
              <a:t>‹Nº›</a:t>
            </a:fld>
            <a:endParaRPr lang="LID4096" altLang="es-CR"/>
          </a:p>
        </p:txBody>
      </p:sp>
    </p:spTree>
    <p:extLst>
      <p:ext uri="{BB962C8B-B14F-4D97-AF65-F5344CB8AC3E}">
        <p14:creationId xmlns:p14="http://schemas.microsoft.com/office/powerpoint/2010/main" val="27101025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R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9EB6755-9054-9E9C-E52D-D189FE05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12E2C-9E21-43D3-99B8-7684F004E940}" type="datetimeFigureOut">
              <a:rPr lang="LID4096"/>
              <a:pPr>
                <a:defRPr/>
              </a:pPr>
              <a:t>07/26/2024</a:t>
            </a:fld>
            <a:endParaRPr lang="en-C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5CB5D72-9D3B-A07C-21D6-646E853E11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90D3CF5-7BD8-3C15-2493-4D308644CD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50895F-61FB-4105-BAD4-363B7BDA81F8}" type="slidenum">
              <a:rPr lang="LID4096" altLang="es-CR"/>
              <a:pPr>
                <a:defRPr/>
              </a:pPr>
              <a:t>‹Nº›</a:t>
            </a:fld>
            <a:endParaRPr lang="LID4096" altLang="es-CR"/>
          </a:p>
        </p:txBody>
      </p:sp>
    </p:spTree>
    <p:extLst>
      <p:ext uri="{BB962C8B-B14F-4D97-AF65-F5344CB8AC3E}">
        <p14:creationId xmlns:p14="http://schemas.microsoft.com/office/powerpoint/2010/main" val="31155853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4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R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9451F4FF-F92D-4180-4D78-AA6C7F1378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495343-9A2A-44B2-BC6E-C8E99A6157B4}" type="datetimeFigureOut">
              <a:rPr lang="LID4096"/>
              <a:pPr>
                <a:defRPr/>
              </a:pPr>
              <a:t>07/26/2024</a:t>
            </a:fld>
            <a:endParaRPr lang="en-C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6E556056-8C1D-7C06-1842-794F904EF8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32723AE2-D967-3488-38C6-5C3D513CAD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F7D4C8-1F0E-43F6-94BA-127A02BA73F2}" type="slidenum">
              <a:rPr lang="LID4096" altLang="es-CR"/>
              <a:pPr>
                <a:defRPr/>
              </a:pPr>
              <a:t>‹Nº›</a:t>
            </a:fld>
            <a:endParaRPr lang="LID4096" altLang="es-CR"/>
          </a:p>
        </p:txBody>
      </p:sp>
    </p:spTree>
    <p:extLst>
      <p:ext uri="{BB962C8B-B14F-4D97-AF65-F5344CB8AC3E}">
        <p14:creationId xmlns:p14="http://schemas.microsoft.com/office/powerpoint/2010/main" val="3727575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R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1C1C8A8D-DF9C-8C10-9A73-4A68398754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1D2240-4F5E-48E7-AEA6-B4B5F893B0E5}" type="datetimeFigureOut">
              <a:rPr lang="LID4096"/>
              <a:pPr>
                <a:defRPr/>
              </a:pPr>
              <a:t>07/26/2024</a:t>
            </a:fld>
            <a:endParaRPr lang="en-C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A9B0A1D2-23C3-83FB-27AB-9321BD663C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F05FB5AB-53E2-6B57-C8EB-10C6CA7D50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E619C1-EE38-486D-8F55-0F95CC0D9DDE}" type="slidenum">
              <a:rPr lang="LID4096" altLang="es-CR"/>
              <a:pPr>
                <a:defRPr/>
              </a:pPr>
              <a:t>‹Nº›</a:t>
            </a:fld>
            <a:endParaRPr lang="LID4096" altLang="es-CR"/>
          </a:p>
        </p:txBody>
      </p:sp>
    </p:spTree>
    <p:extLst>
      <p:ext uri="{BB962C8B-B14F-4D97-AF65-F5344CB8AC3E}">
        <p14:creationId xmlns:p14="http://schemas.microsoft.com/office/powerpoint/2010/main" val="32941211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85F2F64B-FF79-49BA-1EE6-5AC375FE3D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54B514-4410-4DFE-9668-CB82434B0FA6}" type="datetimeFigureOut">
              <a:rPr lang="LID4096"/>
              <a:pPr>
                <a:defRPr/>
              </a:pPr>
              <a:t>07/26/2024</a:t>
            </a:fld>
            <a:endParaRPr lang="en-C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2B4551CB-53B2-3845-C16D-40F4F2505C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19F5CB88-59FC-D494-58B2-43BEBDD08A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C16AD2-714D-4EA3-B0F4-C498DB52F7D3}" type="slidenum">
              <a:rPr lang="LID4096" altLang="es-CR"/>
              <a:pPr>
                <a:defRPr/>
              </a:pPr>
              <a:t>‹Nº›</a:t>
            </a:fld>
            <a:endParaRPr lang="LID4096" altLang="es-CR"/>
          </a:p>
        </p:txBody>
      </p:sp>
    </p:spTree>
    <p:extLst>
      <p:ext uri="{BB962C8B-B14F-4D97-AF65-F5344CB8AC3E}">
        <p14:creationId xmlns:p14="http://schemas.microsoft.com/office/powerpoint/2010/main" val="30459778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3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US"/>
              <a:t>Click to edit Master title style</a:t>
            </a:r>
            <a:endParaRPr lang="en-C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7"/>
            <a:ext cx="3471863" cy="6498167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3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1F59D25D-4C98-2C23-B90B-FD7BBC1402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4F81E8-44B5-486A-A4F2-49A62C3C346A}" type="datetimeFigureOut">
              <a:rPr lang="LID4096"/>
              <a:pPr>
                <a:defRPr/>
              </a:pPr>
              <a:t>07/26/2024</a:t>
            </a:fld>
            <a:endParaRPr lang="en-C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DCE02B6-CBB0-CF66-BB6A-E1ABE5395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B718BAF-30AF-1009-925A-BF4F46F1AD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BAED9C-B776-44C6-A552-196ABDBDCFD2}" type="slidenum">
              <a:rPr lang="LID4096" altLang="es-CR"/>
              <a:pPr>
                <a:defRPr/>
              </a:pPr>
              <a:t>‹Nº›</a:t>
            </a:fld>
            <a:endParaRPr lang="LID4096" altLang="es-CR"/>
          </a:p>
        </p:txBody>
      </p:sp>
    </p:spTree>
    <p:extLst>
      <p:ext uri="{BB962C8B-B14F-4D97-AF65-F5344CB8AC3E}">
        <p14:creationId xmlns:p14="http://schemas.microsoft.com/office/powerpoint/2010/main" val="16295582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3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US"/>
              <a:t>Click to edit Master title style</a:t>
            </a:r>
            <a:endParaRPr lang="en-C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15543" y="1316567"/>
            <a:ext cx="3471863" cy="6498167"/>
          </a:xfrm>
        </p:spPr>
        <p:txBody>
          <a:bodyPr rtlCol="0">
            <a:normAutofit/>
          </a:bodyPr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pPr lvl="0"/>
            <a:endParaRPr lang="en-CR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3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5BD5DD7-22C3-58C5-000D-EE86721196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F77C2-BF6B-44D8-8DBA-399D0BF85CBE}" type="datetimeFigureOut">
              <a:rPr lang="LID4096"/>
              <a:pPr>
                <a:defRPr/>
              </a:pPr>
              <a:t>07/26/2024</a:t>
            </a:fld>
            <a:endParaRPr lang="en-C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6616EB09-2E41-F212-D6E4-67BB6808DE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A75D6A5-5CB7-9212-4834-97C11B6A7A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6B9B79-500D-49B4-A816-02371CB6562D}" type="slidenum">
              <a:rPr lang="LID4096" altLang="es-CR"/>
              <a:pPr>
                <a:defRPr/>
              </a:pPr>
              <a:t>‹Nº›</a:t>
            </a:fld>
            <a:endParaRPr lang="LID4096" altLang="es-CR"/>
          </a:p>
        </p:txBody>
      </p:sp>
    </p:spTree>
    <p:extLst>
      <p:ext uri="{BB962C8B-B14F-4D97-AF65-F5344CB8AC3E}">
        <p14:creationId xmlns:p14="http://schemas.microsoft.com/office/powerpoint/2010/main" val="823005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4BF208BB-72D3-0452-875F-4FAB826A03A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71488" y="487363"/>
            <a:ext cx="5915025" cy="176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s-CR"/>
              <a:t>Click to edit Master title style</a:t>
            </a:r>
            <a:endParaRPr lang="LID4096" altLang="es-CR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60340CC3-6E04-44FD-00FA-C2179D89635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71488" y="2433638"/>
            <a:ext cx="5915025" cy="580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s-CR"/>
              <a:t>Click to edit Master text styles</a:t>
            </a:r>
          </a:p>
          <a:p>
            <a:pPr lvl="1"/>
            <a:r>
              <a:rPr lang="en-US" altLang="es-CR"/>
              <a:t>Second level</a:t>
            </a:r>
          </a:p>
          <a:p>
            <a:pPr lvl="2"/>
            <a:r>
              <a:rPr lang="en-US" altLang="es-CR"/>
              <a:t>Third level</a:t>
            </a:r>
          </a:p>
          <a:p>
            <a:pPr lvl="3"/>
            <a:r>
              <a:rPr lang="en-US" altLang="es-CR"/>
              <a:t>Fourth level</a:t>
            </a:r>
          </a:p>
          <a:p>
            <a:pPr lvl="4"/>
            <a:r>
              <a:rPr lang="en-US" altLang="es-CR"/>
              <a:t>Fifth level</a:t>
            </a:r>
            <a:endParaRPr lang="LID4096" altLang="es-C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07EF91-8809-A83F-CF65-34B5C337FC5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71488" y="8475663"/>
            <a:ext cx="154305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675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7F059ED-9AF9-4391-B689-BD95037CCBBC}" type="datetimeFigureOut">
              <a:rPr lang="LID4096"/>
              <a:pPr>
                <a:defRPr/>
              </a:pPr>
              <a:t>07/26/2024</a:t>
            </a:fld>
            <a:endParaRPr lang="en-C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1C2C38-DFDD-0E77-64B3-EAA9A8F0E4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71713" y="8475663"/>
            <a:ext cx="2314575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675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C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AB65B8-43E2-4087-6B5B-027A5DE642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843463" y="8475663"/>
            <a:ext cx="1543050" cy="4857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6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A581A77B-57D8-4FE8-8134-B6751669368B}" type="slidenum">
              <a:rPr lang="LID4096" altLang="es-CR"/>
              <a:pPr>
                <a:defRPr/>
              </a:pPr>
              <a:t>‹Nº›</a:t>
            </a:fld>
            <a:endParaRPr lang="LID4096" altLang="es-C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51435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51435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 Light" panose="020F0302020204030204" pitchFamily="34" charset="0"/>
        </a:defRPr>
      </a:lvl2pPr>
      <a:lvl3pPr algn="l" defTabSz="51435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 Light" panose="020F0302020204030204" pitchFamily="34" charset="0"/>
        </a:defRPr>
      </a:lvl3pPr>
      <a:lvl4pPr algn="l" defTabSz="51435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 Light" panose="020F0302020204030204" pitchFamily="34" charset="0"/>
        </a:defRPr>
      </a:lvl4pPr>
      <a:lvl5pPr algn="l" defTabSz="51435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514350" rtl="0" fontAlgn="base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514350" rtl="0" fontAlgn="base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514350" rtl="0" fontAlgn="base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514350" rtl="0" fontAlgn="base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28588" indent="-128588" algn="l" defTabSz="514350" rtl="0" eaLnBrk="0" fontAlgn="base" hangingPunct="0">
        <a:lnSpc>
          <a:spcPct val="90000"/>
        </a:lnSpc>
        <a:spcBef>
          <a:spcPts val="563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5763" indent="-128588" algn="l" defTabSz="514350" rtl="0" eaLnBrk="0" fontAlgn="base" hangingPunct="0">
        <a:lnSpc>
          <a:spcPct val="90000"/>
        </a:lnSpc>
        <a:spcBef>
          <a:spcPts val="2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514350" rtl="0" eaLnBrk="0" fontAlgn="base" hangingPunct="0">
        <a:lnSpc>
          <a:spcPct val="90000"/>
        </a:lnSpc>
        <a:spcBef>
          <a:spcPts val="275"/>
        </a:spcBef>
        <a:spcAft>
          <a:spcPct val="0"/>
        </a:spcAft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514350" rtl="0" eaLnBrk="0" fontAlgn="base" hangingPunct="0">
        <a:lnSpc>
          <a:spcPct val="90000"/>
        </a:lnSpc>
        <a:spcBef>
          <a:spcPts val="275"/>
        </a:spcBef>
        <a:spcAft>
          <a:spcPct val="0"/>
        </a:spcAft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514350" rtl="0" eaLnBrk="0" fontAlgn="base" hangingPunct="0">
        <a:lnSpc>
          <a:spcPct val="90000"/>
        </a:lnSpc>
        <a:spcBef>
          <a:spcPts val="275"/>
        </a:spcBef>
        <a:spcAft>
          <a:spcPct val="0"/>
        </a:spcAft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R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file:///\\Users\macbook\Documents\APEUNA\boleti&#769;n\I&#769;conos%20boleti&#769;n\ICONOS%20APEUNA%20boletin-02.png" TargetMode="External"/><Relationship Id="rId18" Type="http://schemas.openxmlformats.org/officeDocument/2006/relationships/image" Target="../media/image9.png"/><Relationship Id="rId26" Type="http://schemas.openxmlformats.org/officeDocument/2006/relationships/image" Target="../media/image13.png"/><Relationship Id="rId3" Type="http://schemas.openxmlformats.org/officeDocument/2006/relationships/image" Target="../media/image1.jpeg"/><Relationship Id="rId21" Type="http://schemas.openxmlformats.org/officeDocument/2006/relationships/image" Target="file:///\\Users\macbook\Documents\APEUNA\boleti&#769;n\I&#769;conos%20boleti&#769;n\ICONOS%20APEUNA%20boletin-03.png" TargetMode="External"/><Relationship Id="rId7" Type="http://schemas.openxmlformats.org/officeDocument/2006/relationships/image" Target="file:///\\Users\macbook\Documents\APEUNA\boleti&#769;n\I&#769;conos%20boleti&#769;n\ICONOS%20APEUNA%20boletin-09.png" TargetMode="External"/><Relationship Id="rId12" Type="http://schemas.openxmlformats.org/officeDocument/2006/relationships/image" Target="../media/image6.png"/><Relationship Id="rId17" Type="http://schemas.openxmlformats.org/officeDocument/2006/relationships/image" Target="file:///\\Users\macbook\Documents\APEUNA\boleti&#769;n\I&#769;conos%20boleti&#769;n\ICONOS%20APEUNA%20boletin-05.png" TargetMode="External"/><Relationship Id="rId25" Type="http://schemas.openxmlformats.org/officeDocument/2006/relationships/image" Target="file:///\\Users\macbook\Documents\APEUNA\boleti&#769;n\I&#769;conos%20boleti&#769;n\ICONOS%20APEUNA%20boletin-17.png" TargetMode="External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8.png"/><Relationship Id="rId20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file:///\\Users\macbook\Documents\APEUNA\LOGOS%20\LOGO%20ASMCG-01.png" TargetMode="External"/><Relationship Id="rId24" Type="http://schemas.openxmlformats.org/officeDocument/2006/relationships/image" Target="../media/image12.png"/><Relationship Id="rId5" Type="http://schemas.openxmlformats.org/officeDocument/2006/relationships/image" Target="file:///\\Users\macbook\Documents\APEUNA\boleti&#769;n\I&#769;conos%20boleti&#769;n\ICONOS%20APEUNA%20boletin-12.png" TargetMode="External"/><Relationship Id="rId15" Type="http://schemas.openxmlformats.org/officeDocument/2006/relationships/image" Target="file:///\\Users\macbook\Documents\APEUNA\boleti&#769;n\I&#769;conos%20boleti&#769;n\ICONOS%20APEUNA%20boletin-18.png" TargetMode="External"/><Relationship Id="rId23" Type="http://schemas.openxmlformats.org/officeDocument/2006/relationships/image" Target="file:///\\Users\macbook\Documents\APEUNA\boleti&#769;n\I&#769;conos%20boleti&#769;n\Logo%20Apeuna%20boletin-16.png" TargetMode="External"/><Relationship Id="rId10" Type="http://schemas.openxmlformats.org/officeDocument/2006/relationships/image" Target="../media/image5.png"/><Relationship Id="rId19" Type="http://schemas.openxmlformats.org/officeDocument/2006/relationships/image" Target="file:///\\Users\macbook\Documents\APEUNA\boleti&#769;n\I&#769;conos%20boleti&#769;n\ICONOS%20APEUNA%20boletin-06.png" TargetMode="External"/><Relationship Id="rId4" Type="http://schemas.openxmlformats.org/officeDocument/2006/relationships/image" Target="../media/image2.png"/><Relationship Id="rId9" Type="http://schemas.openxmlformats.org/officeDocument/2006/relationships/image" Target="file:///\\Users\macbook\Documents\APEUNA\boleti&#769;n\I&#769;conos%20boleti&#769;n\ICONOS%20APEUNA%20boletin-15.png" TargetMode="External"/><Relationship Id="rId14" Type="http://schemas.openxmlformats.org/officeDocument/2006/relationships/image" Target="../media/image7.png"/><Relationship Id="rId22" Type="http://schemas.openxmlformats.org/officeDocument/2006/relationships/image" Target="../media/image11.png"/><Relationship Id="rId27" Type="http://schemas.openxmlformats.org/officeDocument/2006/relationships/image" Target="file:///\\Users\macbook\Documents\APEUNA\boleti&#769;n\I&#769;conos%20boleti&#769;n\ICONOS%20APEUNA%20boletin-07.p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ounded Rectangle 114">
            <a:extLst>
              <a:ext uri="{FF2B5EF4-FFF2-40B4-BE49-F238E27FC236}">
                <a16:creationId xmlns:a16="http://schemas.microsoft.com/office/drawing/2014/main" id="{5E678355-464A-6959-73BC-8DEAF6CC2C60}"/>
              </a:ext>
            </a:extLst>
          </p:cNvPr>
          <p:cNvSpPr/>
          <p:nvPr/>
        </p:nvSpPr>
        <p:spPr bwMode="auto">
          <a:xfrm>
            <a:off x="81847" y="1833675"/>
            <a:ext cx="2185103" cy="2519896"/>
          </a:xfrm>
          <a:prstGeom prst="roundRect">
            <a:avLst/>
          </a:prstGeom>
          <a:solidFill>
            <a:srgbClr val="F7E1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R" dirty="0"/>
          </a:p>
        </p:txBody>
      </p:sp>
      <p:pic>
        <p:nvPicPr>
          <p:cNvPr id="3076" name="Picture 91">
            <a:extLst>
              <a:ext uri="{FF2B5EF4-FFF2-40B4-BE49-F238E27FC236}">
                <a16:creationId xmlns:a16="http://schemas.microsoft.com/office/drawing/2014/main" id="{005007B1-22C2-AD08-D96E-99F915B0364A}"/>
              </a:ext>
            </a:extLst>
          </p:cNvPr>
          <p:cNvPicPr>
            <a:picLocks noChangeAspect="1"/>
          </p:cNvPicPr>
          <p:nvPr/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1750" y="1250950"/>
            <a:ext cx="4254500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7" name="TextBox 10">
            <a:extLst>
              <a:ext uri="{FF2B5EF4-FFF2-40B4-BE49-F238E27FC236}">
                <a16:creationId xmlns:a16="http://schemas.microsoft.com/office/drawing/2014/main" id="{42B4CCE7-61AD-EE55-E43C-CE8C101804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06706" y="1226921"/>
            <a:ext cx="398397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LID4096" altLang="es-CR" b="1" dirty="0">
                <a:solidFill>
                  <a:schemeClr val="bg1"/>
                </a:solidFill>
              </a:rPr>
              <a:t>Estado situacional</a:t>
            </a:r>
            <a:r>
              <a:rPr lang="es-CR" altLang="es-CR" b="1" dirty="0">
                <a:solidFill>
                  <a:schemeClr val="bg1"/>
                </a:solidFill>
              </a:rPr>
              <a:t> </a:t>
            </a:r>
          </a:p>
          <a:p>
            <a:pPr algn="ctr" eaLnBrk="1" hangingPunct="1"/>
            <a:r>
              <a:rPr lang="es-CR" altLang="es-CR" b="1" dirty="0">
                <a:solidFill>
                  <a:schemeClr val="bg1"/>
                </a:solidFill>
              </a:rPr>
              <a:t>a junio de 2024</a:t>
            </a:r>
            <a:endParaRPr lang="LID4096" altLang="es-CR" b="1" dirty="0">
              <a:solidFill>
                <a:schemeClr val="bg1"/>
              </a:solidFill>
            </a:endParaRPr>
          </a:p>
        </p:txBody>
      </p:sp>
      <p:grpSp>
        <p:nvGrpSpPr>
          <p:cNvPr id="3079" name="Group 37">
            <a:extLst>
              <a:ext uri="{FF2B5EF4-FFF2-40B4-BE49-F238E27FC236}">
                <a16:creationId xmlns:a16="http://schemas.microsoft.com/office/drawing/2014/main" id="{6C98C54E-33C4-1378-DAB5-F8B4D378015D}"/>
              </a:ext>
            </a:extLst>
          </p:cNvPr>
          <p:cNvGrpSpPr>
            <a:grpSpLocks/>
          </p:cNvGrpSpPr>
          <p:nvPr/>
        </p:nvGrpSpPr>
        <p:grpSpPr bwMode="auto">
          <a:xfrm>
            <a:off x="2273300" y="2893204"/>
            <a:ext cx="2124075" cy="330200"/>
            <a:chOff x="170185" y="6369079"/>
            <a:chExt cx="2124966" cy="330782"/>
          </a:xfrm>
        </p:grpSpPr>
        <p:sp>
          <p:nvSpPr>
            <p:cNvPr id="211" name="Rounded Rectangle 210">
              <a:extLst>
                <a:ext uri="{FF2B5EF4-FFF2-40B4-BE49-F238E27FC236}">
                  <a16:creationId xmlns:a16="http://schemas.microsoft.com/office/drawing/2014/main" id="{6B1747CD-35FB-6DD8-2BB7-D999CD0D6C27}"/>
                </a:ext>
              </a:extLst>
            </p:cNvPr>
            <p:cNvSpPr/>
            <p:nvPr/>
          </p:nvSpPr>
          <p:spPr>
            <a:xfrm>
              <a:off x="170185" y="6369079"/>
              <a:ext cx="2029676" cy="330782"/>
            </a:xfrm>
            <a:prstGeom prst="roundRect">
              <a:avLst>
                <a:gd name="adj" fmla="val 25489"/>
              </a:avLst>
            </a:prstGeom>
            <a:solidFill>
              <a:srgbClr val="FFEB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CR"/>
            </a:p>
          </p:txBody>
        </p:sp>
        <p:grpSp>
          <p:nvGrpSpPr>
            <p:cNvPr id="3263" name="Group 36">
              <a:extLst>
                <a:ext uri="{FF2B5EF4-FFF2-40B4-BE49-F238E27FC236}">
                  <a16:creationId xmlns:a16="http://schemas.microsoft.com/office/drawing/2014/main" id="{4CACD908-36EA-E032-7FA1-C5DC5176E5C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2923" y="6391792"/>
              <a:ext cx="2122228" cy="283436"/>
              <a:chOff x="256412" y="4657266"/>
              <a:chExt cx="2122228" cy="283436"/>
            </a:xfrm>
          </p:grpSpPr>
          <p:sp>
            <p:nvSpPr>
              <p:cNvPr id="34" name="Rounded Rectangle 33">
                <a:extLst>
                  <a:ext uri="{FF2B5EF4-FFF2-40B4-BE49-F238E27FC236}">
                    <a16:creationId xmlns:a16="http://schemas.microsoft.com/office/drawing/2014/main" id="{3E357590-CB9E-DA0F-8FBE-9BC303611583}"/>
                  </a:ext>
                </a:extLst>
              </p:cNvPr>
              <p:cNvSpPr/>
              <p:nvPr/>
            </p:nvSpPr>
            <p:spPr>
              <a:xfrm>
                <a:off x="426784" y="4656817"/>
                <a:ext cx="1951856" cy="284664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s-CR" sz="1100" b="1" dirty="0">
                    <a:solidFill>
                      <a:schemeClr val="bg1">
                        <a:lumMod val="50000"/>
                      </a:schemeClr>
                    </a:solidFill>
                    <a:latin typeface="+mj-lt"/>
                  </a:rPr>
                  <a:t>Comisión de Carrera Académica (CCAC)</a:t>
                </a:r>
                <a:endParaRPr lang="en-CR" sz="1100" b="1" dirty="0">
                  <a:solidFill>
                    <a:schemeClr val="bg1">
                      <a:lumMod val="50000"/>
                    </a:schemeClr>
                  </a:solidFill>
                  <a:latin typeface="+mj-lt"/>
                </a:endParaRPr>
              </a:p>
            </p:txBody>
          </p:sp>
          <p:pic>
            <p:nvPicPr>
              <p:cNvPr id="3265" name="Picture 32">
                <a:extLst>
                  <a:ext uri="{FF2B5EF4-FFF2-40B4-BE49-F238E27FC236}">
                    <a16:creationId xmlns:a16="http://schemas.microsoft.com/office/drawing/2014/main" id="{488F11A9-10FC-6484-9979-ACE2B84C5B5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r:link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6412" y="4668241"/>
                <a:ext cx="143633" cy="2614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3080" name="Group 35">
            <a:extLst>
              <a:ext uri="{FF2B5EF4-FFF2-40B4-BE49-F238E27FC236}">
                <a16:creationId xmlns:a16="http://schemas.microsoft.com/office/drawing/2014/main" id="{2C1F3DFC-82F1-394F-FBF8-5574CC4BED6C}"/>
              </a:ext>
            </a:extLst>
          </p:cNvPr>
          <p:cNvGrpSpPr>
            <a:grpSpLocks/>
          </p:cNvGrpSpPr>
          <p:nvPr/>
        </p:nvGrpSpPr>
        <p:grpSpPr bwMode="auto">
          <a:xfrm>
            <a:off x="2284413" y="4104835"/>
            <a:ext cx="2081212" cy="330200"/>
            <a:chOff x="170185" y="7701768"/>
            <a:chExt cx="2081817" cy="330782"/>
          </a:xfrm>
        </p:grpSpPr>
        <p:sp>
          <p:nvSpPr>
            <p:cNvPr id="212" name="Rounded Rectangle 211">
              <a:extLst>
                <a:ext uri="{FF2B5EF4-FFF2-40B4-BE49-F238E27FC236}">
                  <a16:creationId xmlns:a16="http://schemas.microsoft.com/office/drawing/2014/main" id="{97F5C51D-A8B3-1163-85FE-5AB8416BF4D7}"/>
                </a:ext>
              </a:extLst>
            </p:cNvPr>
            <p:cNvSpPr/>
            <p:nvPr/>
          </p:nvSpPr>
          <p:spPr>
            <a:xfrm>
              <a:off x="170185" y="7701768"/>
              <a:ext cx="2081817" cy="330782"/>
            </a:xfrm>
            <a:prstGeom prst="roundRect">
              <a:avLst>
                <a:gd name="adj" fmla="val 25489"/>
              </a:avLst>
            </a:prstGeom>
            <a:solidFill>
              <a:srgbClr val="FFEB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CR"/>
            </a:p>
          </p:txBody>
        </p:sp>
        <p:grpSp>
          <p:nvGrpSpPr>
            <p:cNvPr id="3259" name="Group 84">
              <a:extLst>
                <a:ext uri="{FF2B5EF4-FFF2-40B4-BE49-F238E27FC236}">
                  <a16:creationId xmlns:a16="http://schemas.microsoft.com/office/drawing/2014/main" id="{106E25A1-014D-CAD8-E0FD-952E954B921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4045" y="7749114"/>
              <a:ext cx="1942738" cy="283436"/>
              <a:chOff x="256412" y="4657266"/>
              <a:chExt cx="1942738" cy="283436"/>
            </a:xfrm>
          </p:grpSpPr>
          <p:sp>
            <p:nvSpPr>
              <p:cNvPr id="87" name="Rounded Rectangle 86">
                <a:extLst>
                  <a:ext uri="{FF2B5EF4-FFF2-40B4-BE49-F238E27FC236}">
                    <a16:creationId xmlns:a16="http://schemas.microsoft.com/office/drawing/2014/main" id="{5F769D98-FED5-F686-17F0-31BC13EC7ED6}"/>
                  </a:ext>
                </a:extLst>
              </p:cNvPr>
              <p:cNvSpPr/>
              <p:nvPr/>
            </p:nvSpPr>
            <p:spPr>
              <a:xfrm>
                <a:off x="426756" y="4657629"/>
                <a:ext cx="1772165" cy="283073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s-CR" sz="1100" b="1" dirty="0">
                    <a:solidFill>
                      <a:schemeClr val="bg1">
                        <a:lumMod val="50000"/>
                      </a:schemeClr>
                    </a:solidFill>
                    <a:latin typeface="+mj-lt"/>
                  </a:rPr>
                  <a:t>Junta de Becas (JB)</a:t>
                </a:r>
                <a:endParaRPr lang="en-CR" sz="1100" b="1" dirty="0">
                  <a:solidFill>
                    <a:schemeClr val="bg1">
                      <a:lumMod val="50000"/>
                    </a:schemeClr>
                  </a:solidFill>
                  <a:latin typeface="+mj-lt"/>
                </a:endParaRPr>
              </a:p>
            </p:txBody>
          </p:sp>
          <p:pic>
            <p:nvPicPr>
              <p:cNvPr id="3261" name="Picture 87">
                <a:extLst>
                  <a:ext uri="{FF2B5EF4-FFF2-40B4-BE49-F238E27FC236}">
                    <a16:creationId xmlns:a16="http://schemas.microsoft.com/office/drawing/2014/main" id="{61D8DB53-A81D-BF21-A15F-89F548ACABF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r:link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6412" y="4668241"/>
                <a:ext cx="143633" cy="2614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3081" name="Group 113">
            <a:extLst>
              <a:ext uri="{FF2B5EF4-FFF2-40B4-BE49-F238E27FC236}">
                <a16:creationId xmlns:a16="http://schemas.microsoft.com/office/drawing/2014/main" id="{49F608A8-8439-7FCF-14CD-013D923B0A40}"/>
              </a:ext>
            </a:extLst>
          </p:cNvPr>
          <p:cNvGrpSpPr>
            <a:grpSpLocks/>
          </p:cNvGrpSpPr>
          <p:nvPr/>
        </p:nvGrpSpPr>
        <p:grpSpPr bwMode="auto">
          <a:xfrm>
            <a:off x="2266950" y="3217736"/>
            <a:ext cx="884238" cy="777875"/>
            <a:chOff x="2272680" y="6050968"/>
            <a:chExt cx="1023048" cy="900318"/>
          </a:xfrm>
        </p:grpSpPr>
        <p:grpSp>
          <p:nvGrpSpPr>
            <p:cNvPr id="3254" name="Group 97">
              <a:extLst>
                <a:ext uri="{FF2B5EF4-FFF2-40B4-BE49-F238E27FC236}">
                  <a16:creationId xmlns:a16="http://schemas.microsoft.com/office/drawing/2014/main" id="{D9F4427C-05AE-D493-1817-84D6BE0CB6E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72680" y="6050968"/>
              <a:ext cx="1023048" cy="900318"/>
              <a:chOff x="929939" y="2287534"/>
              <a:chExt cx="1161544" cy="1022201"/>
            </a:xfrm>
          </p:grpSpPr>
          <p:pic>
            <p:nvPicPr>
              <p:cNvPr id="3256" name="Picture 99">
                <a:extLst>
                  <a:ext uri="{FF2B5EF4-FFF2-40B4-BE49-F238E27FC236}">
                    <a16:creationId xmlns:a16="http://schemas.microsoft.com/office/drawing/2014/main" id="{3C4FC2A6-FA55-6F2F-EE8D-CC3A188FC9A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r:link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69082" y="2287534"/>
                <a:ext cx="775361" cy="7781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01" name="TextBox 100">
                <a:extLst>
                  <a:ext uri="{FF2B5EF4-FFF2-40B4-BE49-F238E27FC236}">
                    <a16:creationId xmlns:a16="http://schemas.microsoft.com/office/drawing/2014/main" id="{135C5092-357D-C162-2A3C-1630A547F5BA}"/>
                  </a:ext>
                </a:extLst>
              </p:cNvPr>
              <p:cNvSpPr txBox="1"/>
              <p:nvPr/>
            </p:nvSpPr>
            <p:spPr>
              <a:xfrm>
                <a:off x="929939" y="2975955"/>
                <a:ext cx="1161544" cy="333780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CR" sz="1050" b="1" dirty="0">
                    <a:solidFill>
                      <a:srgbClr val="646464"/>
                    </a:solidFill>
                    <a:latin typeface="+mn-lt"/>
                  </a:rPr>
                  <a:t>Total AM</a:t>
                </a:r>
                <a:endParaRPr lang="en-CR" sz="1600" b="1" dirty="0">
                  <a:solidFill>
                    <a:srgbClr val="6B6869"/>
                  </a:solidFill>
                  <a:latin typeface="+mn-lt"/>
                </a:endParaRPr>
              </a:p>
            </p:txBody>
          </p:sp>
        </p:grp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42A5E493-BC36-1644-6D4C-9FB00AD06220}"/>
                </a:ext>
              </a:extLst>
            </p:cNvPr>
            <p:cNvSpPr txBox="1"/>
            <p:nvPr/>
          </p:nvSpPr>
          <p:spPr>
            <a:xfrm>
              <a:off x="2336965" y="6113439"/>
              <a:ext cx="789785" cy="53284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CR" sz="2400" b="1" dirty="0">
                  <a:solidFill>
                    <a:schemeClr val="bg1">
                      <a:lumMod val="50000"/>
                    </a:schemeClr>
                  </a:solidFill>
                  <a:latin typeface="+mn-lt"/>
                </a:rPr>
                <a:t>5</a:t>
              </a:r>
              <a:endParaRPr lang="en-CR" sz="2400" b="1" dirty="0">
                <a:solidFill>
                  <a:schemeClr val="bg1">
                    <a:lumMod val="50000"/>
                  </a:schemeClr>
                </a:solidFill>
                <a:latin typeface="+mn-lt"/>
              </a:endParaRPr>
            </a:p>
          </p:txBody>
        </p:sp>
      </p:grpSp>
      <p:pic>
        <p:nvPicPr>
          <p:cNvPr id="3083" name="Picture 2">
            <a:extLst>
              <a:ext uri="{FF2B5EF4-FFF2-40B4-BE49-F238E27FC236}">
                <a16:creationId xmlns:a16="http://schemas.microsoft.com/office/drawing/2014/main" id="{2AC5A7CE-1C86-8DD4-34ED-0F81BA8491CD}"/>
              </a:ext>
            </a:extLst>
          </p:cNvPr>
          <p:cNvPicPr>
            <a:picLocks noChangeAspect="1"/>
          </p:cNvPicPr>
          <p:nvPr/>
        </p:nvPicPr>
        <p:blipFill>
          <a:blip r:embed="rId10" r:link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137"/>
          <a:stretch>
            <a:fillRect/>
          </a:stretch>
        </p:blipFill>
        <p:spPr bwMode="auto">
          <a:xfrm>
            <a:off x="2230438" y="179388"/>
            <a:ext cx="2220912" cy="1046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7" name="Group 53">
            <a:extLst>
              <a:ext uri="{FF2B5EF4-FFF2-40B4-BE49-F238E27FC236}">
                <a16:creationId xmlns:a16="http://schemas.microsoft.com/office/drawing/2014/main" id="{B0081356-A7A4-4A22-6B96-24CF68EB2178}"/>
              </a:ext>
            </a:extLst>
          </p:cNvPr>
          <p:cNvGrpSpPr>
            <a:grpSpLocks/>
          </p:cNvGrpSpPr>
          <p:nvPr/>
        </p:nvGrpSpPr>
        <p:grpSpPr bwMode="auto">
          <a:xfrm>
            <a:off x="3306082" y="2249347"/>
            <a:ext cx="1964182" cy="593725"/>
            <a:chOff x="161629" y="5279098"/>
            <a:chExt cx="2029153" cy="592633"/>
          </a:xfrm>
        </p:grpSpPr>
        <p:sp>
          <p:nvSpPr>
            <p:cNvPr id="141" name="Round Same Side Corner Rectangle 140">
              <a:extLst>
                <a:ext uri="{FF2B5EF4-FFF2-40B4-BE49-F238E27FC236}">
                  <a16:creationId xmlns:a16="http://schemas.microsoft.com/office/drawing/2014/main" id="{EC7D35DD-EF14-5CB1-3B57-5815446FC89E}"/>
                </a:ext>
              </a:extLst>
            </p:cNvPr>
            <p:cNvSpPr/>
            <p:nvPr/>
          </p:nvSpPr>
          <p:spPr>
            <a:xfrm>
              <a:off x="161629" y="5279098"/>
              <a:ext cx="2029153" cy="592633"/>
            </a:xfrm>
            <a:prstGeom prst="round2SameRect">
              <a:avLst>
                <a:gd name="adj1" fmla="val 25888"/>
                <a:gd name="adj2" fmla="val 0"/>
              </a:avLst>
            </a:prstGeom>
            <a:solidFill>
              <a:srgbClr val="C52F3C">
                <a:alpha val="7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s-ES_tradnl"/>
            </a:p>
          </p:txBody>
        </p:sp>
        <p:sp>
          <p:nvSpPr>
            <p:cNvPr id="142" name="TextBox 141">
              <a:extLst>
                <a:ext uri="{FF2B5EF4-FFF2-40B4-BE49-F238E27FC236}">
                  <a16:creationId xmlns:a16="http://schemas.microsoft.com/office/drawing/2014/main" id="{E030F99F-D9B0-BB63-9A45-0FA7AC9FFBBE}"/>
                </a:ext>
              </a:extLst>
            </p:cNvPr>
            <p:cNvSpPr txBox="1"/>
            <p:nvPr/>
          </p:nvSpPr>
          <p:spPr>
            <a:xfrm>
              <a:off x="631605" y="5309205"/>
              <a:ext cx="1514720" cy="52225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_tradnl" sz="1400" dirty="0">
                  <a:solidFill>
                    <a:schemeClr val="bg1"/>
                  </a:solidFill>
                  <a:latin typeface="+mj-lt"/>
                </a:rPr>
                <a:t>AM por instancia a junio 2024</a:t>
              </a:r>
            </a:p>
          </p:txBody>
        </p:sp>
        <p:pic>
          <p:nvPicPr>
            <p:cNvPr id="3221" name="Picture 209">
              <a:extLst>
                <a:ext uri="{FF2B5EF4-FFF2-40B4-BE49-F238E27FC236}">
                  <a16:creationId xmlns:a16="http://schemas.microsoft.com/office/drawing/2014/main" id="{7762E6D2-51B7-76DB-2E7F-A25F4F7237B2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r:link="rId13">
              <a:grayscl/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4454" y="5329836"/>
              <a:ext cx="434360" cy="4343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101" name="Group 232">
            <a:extLst>
              <a:ext uri="{FF2B5EF4-FFF2-40B4-BE49-F238E27FC236}">
                <a16:creationId xmlns:a16="http://schemas.microsoft.com/office/drawing/2014/main" id="{B3F2F423-E8DC-4383-C23D-EE1E37F4CE24}"/>
              </a:ext>
            </a:extLst>
          </p:cNvPr>
          <p:cNvGrpSpPr>
            <a:grpSpLocks/>
          </p:cNvGrpSpPr>
          <p:nvPr/>
        </p:nvGrpSpPr>
        <p:grpSpPr bwMode="auto">
          <a:xfrm>
            <a:off x="2305050" y="5383949"/>
            <a:ext cx="2251075" cy="331788"/>
            <a:chOff x="2660465" y="6369079"/>
            <a:chExt cx="2251653" cy="330782"/>
          </a:xfrm>
        </p:grpSpPr>
        <p:sp>
          <p:nvSpPr>
            <p:cNvPr id="234" name="Rounded Rectangle 233">
              <a:extLst>
                <a:ext uri="{FF2B5EF4-FFF2-40B4-BE49-F238E27FC236}">
                  <a16:creationId xmlns:a16="http://schemas.microsoft.com/office/drawing/2014/main" id="{D880A090-D21E-B3D8-F2B5-350499CA712B}"/>
                </a:ext>
              </a:extLst>
            </p:cNvPr>
            <p:cNvSpPr/>
            <p:nvPr/>
          </p:nvSpPr>
          <p:spPr>
            <a:xfrm>
              <a:off x="2660465" y="6369079"/>
              <a:ext cx="2086511" cy="330782"/>
            </a:xfrm>
            <a:prstGeom prst="roundRect">
              <a:avLst>
                <a:gd name="adj" fmla="val 25489"/>
              </a:avLst>
            </a:prstGeom>
            <a:solidFill>
              <a:srgbClr val="FFEB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CR"/>
            </a:p>
          </p:txBody>
        </p:sp>
        <p:grpSp>
          <p:nvGrpSpPr>
            <p:cNvPr id="3208" name="Group 234">
              <a:extLst>
                <a:ext uri="{FF2B5EF4-FFF2-40B4-BE49-F238E27FC236}">
                  <a16:creationId xmlns:a16="http://schemas.microsoft.com/office/drawing/2014/main" id="{1E2DBCB7-D54A-7C60-0C10-64C5BC31EBB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65695" y="6402767"/>
              <a:ext cx="2246423" cy="283436"/>
              <a:chOff x="256412" y="4657266"/>
              <a:chExt cx="2246423" cy="283436"/>
            </a:xfrm>
          </p:grpSpPr>
          <p:sp>
            <p:nvSpPr>
              <p:cNvPr id="236" name="Rounded Rectangle 235">
                <a:extLst>
                  <a:ext uri="{FF2B5EF4-FFF2-40B4-BE49-F238E27FC236}">
                    <a16:creationId xmlns:a16="http://schemas.microsoft.com/office/drawing/2014/main" id="{D3819FED-2D88-D2F2-9F70-25E2BD2DD939}"/>
                  </a:ext>
                </a:extLst>
              </p:cNvPr>
              <p:cNvSpPr/>
              <p:nvPr/>
            </p:nvSpPr>
            <p:spPr>
              <a:xfrm>
                <a:off x="425852" y="4656815"/>
                <a:ext cx="2076983" cy="283300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s-CR" sz="1100" b="1" dirty="0">
                    <a:solidFill>
                      <a:schemeClr val="bg1">
                        <a:lumMod val="50000"/>
                      </a:schemeClr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</a:rPr>
                  <a:t>Sección de Seguridad Institucional (SSI)</a:t>
                </a:r>
                <a:endParaRPr lang="en-CR" sz="1100" b="1" dirty="0">
                  <a:solidFill>
                    <a:schemeClr val="bg1">
                      <a:lumMod val="50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</p:txBody>
          </p:sp>
          <p:pic>
            <p:nvPicPr>
              <p:cNvPr id="3210" name="Picture 236">
                <a:extLst>
                  <a:ext uri="{FF2B5EF4-FFF2-40B4-BE49-F238E27FC236}">
                    <a16:creationId xmlns:a16="http://schemas.microsoft.com/office/drawing/2014/main" id="{0A830965-BB23-FC48-3C9B-6DDDE792430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r:link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6412" y="4668241"/>
                <a:ext cx="143633" cy="2614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3102" name="Group 237">
            <a:extLst>
              <a:ext uri="{FF2B5EF4-FFF2-40B4-BE49-F238E27FC236}">
                <a16:creationId xmlns:a16="http://schemas.microsoft.com/office/drawing/2014/main" id="{860A7899-7C74-1728-E256-4F80A9B2026C}"/>
              </a:ext>
            </a:extLst>
          </p:cNvPr>
          <p:cNvGrpSpPr>
            <a:grpSpLocks/>
          </p:cNvGrpSpPr>
          <p:nvPr/>
        </p:nvGrpSpPr>
        <p:grpSpPr bwMode="auto">
          <a:xfrm>
            <a:off x="2341563" y="5741914"/>
            <a:ext cx="884237" cy="788988"/>
            <a:chOff x="2272680" y="6050969"/>
            <a:chExt cx="1023048" cy="912907"/>
          </a:xfrm>
        </p:grpSpPr>
        <p:grpSp>
          <p:nvGrpSpPr>
            <p:cNvPr id="3203" name="Group 238">
              <a:extLst>
                <a:ext uri="{FF2B5EF4-FFF2-40B4-BE49-F238E27FC236}">
                  <a16:creationId xmlns:a16="http://schemas.microsoft.com/office/drawing/2014/main" id="{35CC7061-01FA-6BEE-79BC-F27939BE374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72680" y="6050969"/>
              <a:ext cx="1023048" cy="912907"/>
              <a:chOff x="929939" y="2287534"/>
              <a:chExt cx="1161544" cy="1036494"/>
            </a:xfrm>
          </p:grpSpPr>
          <p:pic>
            <p:nvPicPr>
              <p:cNvPr id="3205" name="Picture 240">
                <a:extLst>
                  <a:ext uri="{FF2B5EF4-FFF2-40B4-BE49-F238E27FC236}">
                    <a16:creationId xmlns:a16="http://schemas.microsoft.com/office/drawing/2014/main" id="{6A3EECD9-CED5-129D-EA63-B71DCF5083A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r:link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69082" y="2287534"/>
                <a:ext cx="775361" cy="7781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42" name="TextBox 241">
                <a:extLst>
                  <a:ext uri="{FF2B5EF4-FFF2-40B4-BE49-F238E27FC236}">
                    <a16:creationId xmlns:a16="http://schemas.microsoft.com/office/drawing/2014/main" id="{C1F6F1B2-D111-0574-922A-560099A40612}"/>
                  </a:ext>
                </a:extLst>
              </p:cNvPr>
              <p:cNvSpPr txBox="1"/>
              <p:nvPr/>
            </p:nvSpPr>
            <p:spPr>
              <a:xfrm>
                <a:off x="929939" y="2990348"/>
                <a:ext cx="1161544" cy="333680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CR" sz="1050" b="1" dirty="0">
                    <a:solidFill>
                      <a:srgbClr val="646464"/>
                    </a:solidFill>
                    <a:latin typeface="+mn-lt"/>
                  </a:rPr>
                  <a:t>Total AM</a:t>
                </a:r>
                <a:endParaRPr lang="en-CR" sz="1600" b="1" dirty="0">
                  <a:solidFill>
                    <a:srgbClr val="6B6869"/>
                  </a:solidFill>
                  <a:latin typeface="+mn-lt"/>
                </a:endParaRPr>
              </a:p>
            </p:txBody>
          </p:sp>
        </p:grpSp>
        <p:sp>
          <p:nvSpPr>
            <p:cNvPr id="240" name="TextBox 239">
              <a:extLst>
                <a:ext uri="{FF2B5EF4-FFF2-40B4-BE49-F238E27FC236}">
                  <a16:creationId xmlns:a16="http://schemas.microsoft.com/office/drawing/2014/main" id="{27BE319F-7960-0942-9A13-9A9C0044026B}"/>
                </a:ext>
              </a:extLst>
            </p:cNvPr>
            <p:cNvSpPr txBox="1"/>
            <p:nvPr/>
          </p:nvSpPr>
          <p:spPr>
            <a:xfrm>
              <a:off x="2336964" y="6113421"/>
              <a:ext cx="789786" cy="53268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CR" sz="2400" b="1" dirty="0">
                  <a:solidFill>
                    <a:schemeClr val="bg1">
                      <a:lumMod val="50000"/>
                    </a:schemeClr>
                  </a:solidFill>
                  <a:latin typeface="+mn-lt"/>
                </a:rPr>
                <a:t>3</a:t>
              </a:r>
              <a:endParaRPr lang="en-CR" sz="2400" b="1" dirty="0">
                <a:solidFill>
                  <a:schemeClr val="bg1">
                    <a:lumMod val="50000"/>
                  </a:schemeClr>
                </a:solidFill>
                <a:latin typeface="+mn-lt"/>
              </a:endParaRPr>
            </a:p>
          </p:txBody>
        </p:sp>
      </p:grpSp>
      <p:grpSp>
        <p:nvGrpSpPr>
          <p:cNvPr id="3104" name="Group 245">
            <a:extLst>
              <a:ext uri="{FF2B5EF4-FFF2-40B4-BE49-F238E27FC236}">
                <a16:creationId xmlns:a16="http://schemas.microsoft.com/office/drawing/2014/main" id="{4F75B8AE-00C3-37FA-D637-E189491A622E}"/>
              </a:ext>
            </a:extLst>
          </p:cNvPr>
          <p:cNvGrpSpPr>
            <a:grpSpLocks/>
          </p:cNvGrpSpPr>
          <p:nvPr/>
        </p:nvGrpSpPr>
        <p:grpSpPr bwMode="auto">
          <a:xfrm>
            <a:off x="2327144" y="4446911"/>
            <a:ext cx="884237" cy="788987"/>
            <a:chOff x="2272680" y="6050969"/>
            <a:chExt cx="1023048" cy="912907"/>
          </a:xfrm>
        </p:grpSpPr>
        <p:grpSp>
          <p:nvGrpSpPr>
            <p:cNvPr id="3197" name="Group 246">
              <a:extLst>
                <a:ext uri="{FF2B5EF4-FFF2-40B4-BE49-F238E27FC236}">
                  <a16:creationId xmlns:a16="http://schemas.microsoft.com/office/drawing/2014/main" id="{E9E21C31-8E2D-10C6-34E3-BC86ACC7EC0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72680" y="6050969"/>
              <a:ext cx="1023048" cy="912907"/>
              <a:chOff x="929939" y="2287534"/>
              <a:chExt cx="1161544" cy="1036494"/>
            </a:xfrm>
          </p:grpSpPr>
          <p:pic>
            <p:nvPicPr>
              <p:cNvPr id="3199" name="Picture 248">
                <a:extLst>
                  <a:ext uri="{FF2B5EF4-FFF2-40B4-BE49-F238E27FC236}">
                    <a16:creationId xmlns:a16="http://schemas.microsoft.com/office/drawing/2014/main" id="{042E19BB-17C4-E757-6367-04D03FEBA86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r:link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69082" y="2287534"/>
                <a:ext cx="775361" cy="7781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50" name="TextBox 249">
                <a:extLst>
                  <a:ext uri="{FF2B5EF4-FFF2-40B4-BE49-F238E27FC236}">
                    <a16:creationId xmlns:a16="http://schemas.microsoft.com/office/drawing/2014/main" id="{C0BC7D38-3812-86FF-5D00-E2101972EA35}"/>
                  </a:ext>
                </a:extLst>
              </p:cNvPr>
              <p:cNvSpPr txBox="1"/>
              <p:nvPr/>
            </p:nvSpPr>
            <p:spPr>
              <a:xfrm>
                <a:off x="929939" y="2990348"/>
                <a:ext cx="1161544" cy="333680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CR" sz="1050" b="1" dirty="0">
                    <a:solidFill>
                      <a:srgbClr val="646464"/>
                    </a:solidFill>
                    <a:latin typeface="+mn-lt"/>
                  </a:rPr>
                  <a:t>Total AM</a:t>
                </a:r>
                <a:endParaRPr lang="en-CR" sz="1600" b="1" dirty="0">
                  <a:solidFill>
                    <a:srgbClr val="6B6869"/>
                  </a:solidFill>
                  <a:latin typeface="+mn-lt"/>
                </a:endParaRPr>
              </a:p>
            </p:txBody>
          </p:sp>
        </p:grpSp>
        <p:sp>
          <p:nvSpPr>
            <p:cNvPr id="248" name="TextBox 247">
              <a:extLst>
                <a:ext uri="{FF2B5EF4-FFF2-40B4-BE49-F238E27FC236}">
                  <a16:creationId xmlns:a16="http://schemas.microsoft.com/office/drawing/2014/main" id="{79D4A2B4-FC3A-9999-8170-160C69780A5E}"/>
                </a:ext>
              </a:extLst>
            </p:cNvPr>
            <p:cNvSpPr txBox="1"/>
            <p:nvPr/>
          </p:nvSpPr>
          <p:spPr>
            <a:xfrm>
              <a:off x="2336964" y="6113421"/>
              <a:ext cx="789786" cy="53268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CR" sz="2400" b="1" dirty="0">
                  <a:solidFill>
                    <a:schemeClr val="bg1">
                      <a:lumMod val="50000"/>
                    </a:schemeClr>
                  </a:solidFill>
                  <a:latin typeface="+mn-lt"/>
                </a:rPr>
                <a:t>8</a:t>
              </a:r>
              <a:endParaRPr lang="en-CR" sz="2400" b="1" dirty="0">
                <a:solidFill>
                  <a:schemeClr val="bg1">
                    <a:lumMod val="50000"/>
                  </a:schemeClr>
                </a:solidFill>
                <a:latin typeface="+mn-lt"/>
              </a:endParaRPr>
            </a:p>
          </p:txBody>
        </p:sp>
      </p:grpSp>
      <p:grpSp>
        <p:nvGrpSpPr>
          <p:cNvPr id="3105" name="Group 299">
            <a:extLst>
              <a:ext uri="{FF2B5EF4-FFF2-40B4-BE49-F238E27FC236}">
                <a16:creationId xmlns:a16="http://schemas.microsoft.com/office/drawing/2014/main" id="{663B028F-2D8B-EB94-03EA-DEC070C2BEB2}"/>
              </a:ext>
            </a:extLst>
          </p:cNvPr>
          <p:cNvGrpSpPr>
            <a:grpSpLocks/>
          </p:cNvGrpSpPr>
          <p:nvPr/>
        </p:nvGrpSpPr>
        <p:grpSpPr bwMode="auto">
          <a:xfrm>
            <a:off x="4420409" y="5378499"/>
            <a:ext cx="2206625" cy="330200"/>
            <a:chOff x="170185" y="7701768"/>
            <a:chExt cx="2206249" cy="330782"/>
          </a:xfrm>
        </p:grpSpPr>
        <p:sp>
          <p:nvSpPr>
            <p:cNvPr id="301" name="Rounded Rectangle 300">
              <a:extLst>
                <a:ext uri="{FF2B5EF4-FFF2-40B4-BE49-F238E27FC236}">
                  <a16:creationId xmlns:a16="http://schemas.microsoft.com/office/drawing/2014/main" id="{FE39FC05-1FFC-5845-4F5D-4A92C3EE7E6C}"/>
                </a:ext>
              </a:extLst>
            </p:cNvPr>
            <p:cNvSpPr/>
            <p:nvPr/>
          </p:nvSpPr>
          <p:spPr>
            <a:xfrm>
              <a:off x="170185" y="7701768"/>
              <a:ext cx="2206249" cy="330782"/>
            </a:xfrm>
            <a:prstGeom prst="roundRect">
              <a:avLst>
                <a:gd name="adj" fmla="val 25489"/>
              </a:avLst>
            </a:prstGeom>
            <a:solidFill>
              <a:srgbClr val="FFEB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CR"/>
            </a:p>
          </p:txBody>
        </p:sp>
        <p:grpSp>
          <p:nvGrpSpPr>
            <p:cNvPr id="3194" name="Group 301">
              <a:extLst>
                <a:ext uri="{FF2B5EF4-FFF2-40B4-BE49-F238E27FC236}">
                  <a16:creationId xmlns:a16="http://schemas.microsoft.com/office/drawing/2014/main" id="{7C3A74B1-A3B4-2D38-5201-B75DBA40EB8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4045" y="7749114"/>
              <a:ext cx="1942738" cy="283436"/>
              <a:chOff x="256412" y="4657266"/>
              <a:chExt cx="1942738" cy="283436"/>
            </a:xfrm>
          </p:grpSpPr>
          <p:sp>
            <p:nvSpPr>
              <p:cNvPr id="303" name="Rounded Rectangle 302">
                <a:extLst>
                  <a:ext uri="{FF2B5EF4-FFF2-40B4-BE49-F238E27FC236}">
                    <a16:creationId xmlns:a16="http://schemas.microsoft.com/office/drawing/2014/main" id="{6381C206-4D04-D96C-079B-EF9E9C18AB80}"/>
                  </a:ext>
                </a:extLst>
              </p:cNvPr>
              <p:cNvSpPr/>
              <p:nvPr/>
            </p:nvSpPr>
            <p:spPr>
              <a:xfrm>
                <a:off x="428259" y="4657629"/>
                <a:ext cx="1771348" cy="283073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s-CR" sz="1100" b="1" dirty="0">
                    <a:solidFill>
                      <a:schemeClr val="bg1">
                        <a:lumMod val="50000"/>
                      </a:schemeClr>
                    </a:solidFill>
                    <a:latin typeface="+mj-lt"/>
                  </a:rPr>
                  <a:t>Sección de Transporte Institucional (STI)</a:t>
                </a:r>
                <a:endParaRPr lang="en-CR" sz="1100" b="1" dirty="0">
                  <a:solidFill>
                    <a:schemeClr val="bg1">
                      <a:lumMod val="50000"/>
                    </a:schemeClr>
                  </a:solidFill>
                  <a:latin typeface="+mj-lt"/>
                </a:endParaRPr>
              </a:p>
            </p:txBody>
          </p:sp>
          <p:pic>
            <p:nvPicPr>
              <p:cNvPr id="3196" name="Picture 303">
                <a:extLst>
                  <a:ext uri="{FF2B5EF4-FFF2-40B4-BE49-F238E27FC236}">
                    <a16:creationId xmlns:a16="http://schemas.microsoft.com/office/drawing/2014/main" id="{A212207F-56FD-9732-040F-D20D5590AEE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r:link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6412" y="4668241"/>
                <a:ext cx="143633" cy="2614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3106" name="Group 304">
            <a:extLst>
              <a:ext uri="{FF2B5EF4-FFF2-40B4-BE49-F238E27FC236}">
                <a16:creationId xmlns:a16="http://schemas.microsoft.com/office/drawing/2014/main" id="{416DF7FD-D31D-B025-AEAA-5479BC8E3D50}"/>
              </a:ext>
            </a:extLst>
          </p:cNvPr>
          <p:cNvGrpSpPr>
            <a:grpSpLocks/>
          </p:cNvGrpSpPr>
          <p:nvPr/>
        </p:nvGrpSpPr>
        <p:grpSpPr bwMode="auto">
          <a:xfrm>
            <a:off x="4327086" y="2875732"/>
            <a:ext cx="2422705" cy="330200"/>
            <a:chOff x="2660466" y="6369079"/>
            <a:chExt cx="2423173" cy="330782"/>
          </a:xfrm>
        </p:grpSpPr>
        <p:sp>
          <p:nvSpPr>
            <p:cNvPr id="306" name="Rounded Rectangle 305">
              <a:extLst>
                <a:ext uri="{FF2B5EF4-FFF2-40B4-BE49-F238E27FC236}">
                  <a16:creationId xmlns:a16="http://schemas.microsoft.com/office/drawing/2014/main" id="{79384C79-B860-9CB6-99AA-F22AFD11D22C}"/>
                </a:ext>
              </a:extLst>
            </p:cNvPr>
            <p:cNvSpPr/>
            <p:nvPr/>
          </p:nvSpPr>
          <p:spPr>
            <a:xfrm>
              <a:off x="2660466" y="6369079"/>
              <a:ext cx="2211814" cy="330782"/>
            </a:xfrm>
            <a:prstGeom prst="roundRect">
              <a:avLst>
                <a:gd name="adj" fmla="val 25489"/>
              </a:avLst>
            </a:prstGeom>
            <a:solidFill>
              <a:srgbClr val="FFEB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CR"/>
            </a:p>
          </p:txBody>
        </p:sp>
        <p:grpSp>
          <p:nvGrpSpPr>
            <p:cNvPr id="3190" name="Group 306">
              <a:extLst>
                <a:ext uri="{FF2B5EF4-FFF2-40B4-BE49-F238E27FC236}">
                  <a16:creationId xmlns:a16="http://schemas.microsoft.com/office/drawing/2014/main" id="{B05022BF-C0A3-CCEC-4292-B35CDFF8F2A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65695" y="6402474"/>
              <a:ext cx="2417944" cy="283073"/>
              <a:chOff x="256412" y="4656973"/>
              <a:chExt cx="2417944" cy="283073"/>
            </a:xfrm>
          </p:grpSpPr>
          <p:sp>
            <p:nvSpPr>
              <p:cNvPr id="308" name="Rounded Rectangle 307">
                <a:extLst>
                  <a:ext uri="{FF2B5EF4-FFF2-40B4-BE49-F238E27FC236}">
                    <a16:creationId xmlns:a16="http://schemas.microsoft.com/office/drawing/2014/main" id="{D95D7666-E62A-8B5F-7AA6-B45864155A09}"/>
                  </a:ext>
                </a:extLst>
              </p:cNvPr>
              <p:cNvSpPr/>
              <p:nvPr/>
            </p:nvSpPr>
            <p:spPr>
              <a:xfrm>
                <a:off x="351396" y="4656973"/>
                <a:ext cx="2322960" cy="283073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s-CR" sz="1100" b="1" dirty="0">
                    <a:solidFill>
                      <a:schemeClr val="bg1">
                        <a:lumMod val="50000"/>
                      </a:schemeClr>
                    </a:solidFill>
                    <a:latin typeface="+mj-lt"/>
                    <a:cs typeface="Calibri Light" panose="020F0302020204030204" pitchFamily="34" charset="0"/>
                  </a:rPr>
                  <a:t>Comisión de Carrera Administrativa (CCAD)</a:t>
                </a:r>
                <a:endParaRPr lang="en-CR" sz="1100" b="1" dirty="0">
                  <a:solidFill>
                    <a:schemeClr val="bg1">
                      <a:lumMod val="50000"/>
                    </a:schemeClr>
                  </a:solidFill>
                  <a:latin typeface="+mj-lt"/>
                  <a:cs typeface="Calibri Light" panose="020F0302020204030204" pitchFamily="34" charset="0"/>
                </a:endParaRPr>
              </a:p>
            </p:txBody>
          </p:sp>
          <p:pic>
            <p:nvPicPr>
              <p:cNvPr id="3192" name="Picture 308">
                <a:extLst>
                  <a:ext uri="{FF2B5EF4-FFF2-40B4-BE49-F238E27FC236}">
                    <a16:creationId xmlns:a16="http://schemas.microsoft.com/office/drawing/2014/main" id="{5EFBB03C-0F35-E3A6-9B4C-4B8B8E774F1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r:link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6412" y="4668241"/>
                <a:ext cx="143633" cy="2614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3109" name="Group 318">
            <a:extLst>
              <a:ext uri="{FF2B5EF4-FFF2-40B4-BE49-F238E27FC236}">
                <a16:creationId xmlns:a16="http://schemas.microsoft.com/office/drawing/2014/main" id="{9973F37D-E993-EF60-BE7A-9C84CBB86B51}"/>
              </a:ext>
            </a:extLst>
          </p:cNvPr>
          <p:cNvGrpSpPr>
            <a:grpSpLocks/>
          </p:cNvGrpSpPr>
          <p:nvPr/>
        </p:nvGrpSpPr>
        <p:grpSpPr bwMode="auto">
          <a:xfrm>
            <a:off x="4379481" y="4089353"/>
            <a:ext cx="2251075" cy="331788"/>
            <a:chOff x="2660465" y="6369079"/>
            <a:chExt cx="2251653" cy="330782"/>
          </a:xfrm>
        </p:grpSpPr>
        <p:sp>
          <p:nvSpPr>
            <p:cNvPr id="320" name="Rounded Rectangle 319">
              <a:extLst>
                <a:ext uri="{FF2B5EF4-FFF2-40B4-BE49-F238E27FC236}">
                  <a16:creationId xmlns:a16="http://schemas.microsoft.com/office/drawing/2014/main" id="{10269AD6-DFEF-87B6-2091-FD11E7EA0EB3}"/>
                </a:ext>
              </a:extLst>
            </p:cNvPr>
            <p:cNvSpPr/>
            <p:nvPr/>
          </p:nvSpPr>
          <p:spPr>
            <a:xfrm>
              <a:off x="2660465" y="6369079"/>
              <a:ext cx="2211955" cy="330782"/>
            </a:xfrm>
            <a:prstGeom prst="roundRect">
              <a:avLst>
                <a:gd name="adj" fmla="val 25489"/>
              </a:avLst>
            </a:prstGeom>
            <a:solidFill>
              <a:srgbClr val="FFEB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CR"/>
            </a:p>
          </p:txBody>
        </p:sp>
        <p:grpSp>
          <p:nvGrpSpPr>
            <p:cNvPr id="3182" name="Group 320">
              <a:extLst>
                <a:ext uri="{FF2B5EF4-FFF2-40B4-BE49-F238E27FC236}">
                  <a16:creationId xmlns:a16="http://schemas.microsoft.com/office/drawing/2014/main" id="{767F3A35-93BD-C3BC-B2D3-6F69B2A27D6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65695" y="6402316"/>
              <a:ext cx="2246423" cy="283300"/>
              <a:chOff x="256412" y="4656815"/>
              <a:chExt cx="2246423" cy="283300"/>
            </a:xfrm>
          </p:grpSpPr>
          <p:sp>
            <p:nvSpPr>
              <p:cNvPr id="322" name="Rounded Rectangle 321">
                <a:extLst>
                  <a:ext uri="{FF2B5EF4-FFF2-40B4-BE49-F238E27FC236}">
                    <a16:creationId xmlns:a16="http://schemas.microsoft.com/office/drawing/2014/main" id="{E0ABF37D-2BDA-93B1-FC3B-6812EEBC533D}"/>
                  </a:ext>
                </a:extLst>
              </p:cNvPr>
              <p:cNvSpPr/>
              <p:nvPr/>
            </p:nvSpPr>
            <p:spPr>
              <a:xfrm>
                <a:off x="425852" y="4656815"/>
                <a:ext cx="2076983" cy="283300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s-CR" sz="1100" b="1" dirty="0">
                    <a:solidFill>
                      <a:schemeClr val="bg1">
                        <a:lumMod val="50000"/>
                      </a:schemeClr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</a:rPr>
                  <a:t>Sección de Documentación y Archivo (SDA)</a:t>
                </a:r>
                <a:endParaRPr lang="en-CR" sz="1100" b="1" dirty="0">
                  <a:solidFill>
                    <a:schemeClr val="bg1">
                      <a:lumMod val="50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</p:txBody>
          </p:sp>
          <p:pic>
            <p:nvPicPr>
              <p:cNvPr id="3184" name="Picture 322">
                <a:extLst>
                  <a:ext uri="{FF2B5EF4-FFF2-40B4-BE49-F238E27FC236}">
                    <a16:creationId xmlns:a16="http://schemas.microsoft.com/office/drawing/2014/main" id="{D29EAF4D-3BD3-AE9C-9B52-EED002D8E74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r:link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6412" y="4668241"/>
                <a:ext cx="143633" cy="2614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3110" name="Group 323">
            <a:extLst>
              <a:ext uri="{FF2B5EF4-FFF2-40B4-BE49-F238E27FC236}">
                <a16:creationId xmlns:a16="http://schemas.microsoft.com/office/drawing/2014/main" id="{5E3411B1-39CE-E703-EF33-109B52B0C769}"/>
              </a:ext>
            </a:extLst>
          </p:cNvPr>
          <p:cNvGrpSpPr>
            <a:grpSpLocks/>
          </p:cNvGrpSpPr>
          <p:nvPr/>
        </p:nvGrpSpPr>
        <p:grpSpPr bwMode="auto">
          <a:xfrm>
            <a:off x="4439364" y="4418824"/>
            <a:ext cx="885825" cy="788988"/>
            <a:chOff x="2272680" y="6050969"/>
            <a:chExt cx="1023048" cy="912907"/>
          </a:xfrm>
        </p:grpSpPr>
        <p:grpSp>
          <p:nvGrpSpPr>
            <p:cNvPr id="3177" name="Group 324">
              <a:extLst>
                <a:ext uri="{FF2B5EF4-FFF2-40B4-BE49-F238E27FC236}">
                  <a16:creationId xmlns:a16="http://schemas.microsoft.com/office/drawing/2014/main" id="{3EE1C8AD-C3F3-021A-870D-8DEAC82D0FE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72680" y="6050969"/>
              <a:ext cx="1023048" cy="912907"/>
              <a:chOff x="929939" y="2287534"/>
              <a:chExt cx="1161544" cy="1036494"/>
            </a:xfrm>
          </p:grpSpPr>
          <p:pic>
            <p:nvPicPr>
              <p:cNvPr id="3179" name="Picture 326">
                <a:extLst>
                  <a:ext uri="{FF2B5EF4-FFF2-40B4-BE49-F238E27FC236}">
                    <a16:creationId xmlns:a16="http://schemas.microsoft.com/office/drawing/2014/main" id="{82C633B9-8349-0214-C723-C3B49A39C1D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r:link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69082" y="2287534"/>
                <a:ext cx="775361" cy="7781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28" name="TextBox 327">
                <a:extLst>
                  <a:ext uri="{FF2B5EF4-FFF2-40B4-BE49-F238E27FC236}">
                    <a16:creationId xmlns:a16="http://schemas.microsoft.com/office/drawing/2014/main" id="{6CF7242E-AD29-D5DA-14C7-AB5D8DD9D6C0}"/>
                  </a:ext>
                </a:extLst>
              </p:cNvPr>
              <p:cNvSpPr txBox="1"/>
              <p:nvPr/>
            </p:nvSpPr>
            <p:spPr>
              <a:xfrm>
                <a:off x="929939" y="2990348"/>
                <a:ext cx="1161544" cy="333680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CR" sz="1050" b="1" dirty="0">
                    <a:solidFill>
                      <a:srgbClr val="646464"/>
                    </a:solidFill>
                    <a:latin typeface="+mn-lt"/>
                  </a:rPr>
                  <a:t>Total AM</a:t>
                </a:r>
                <a:endParaRPr lang="en-CR" sz="1600" b="1" dirty="0">
                  <a:solidFill>
                    <a:srgbClr val="6B6869"/>
                  </a:solidFill>
                  <a:latin typeface="+mn-lt"/>
                </a:endParaRPr>
              </a:p>
            </p:txBody>
          </p:sp>
        </p:grpSp>
        <p:sp>
          <p:nvSpPr>
            <p:cNvPr id="326" name="TextBox 325">
              <a:extLst>
                <a:ext uri="{FF2B5EF4-FFF2-40B4-BE49-F238E27FC236}">
                  <a16:creationId xmlns:a16="http://schemas.microsoft.com/office/drawing/2014/main" id="{0A4695EC-906E-4DFA-7719-6EFBAD8225FD}"/>
                </a:ext>
              </a:extLst>
            </p:cNvPr>
            <p:cNvSpPr txBox="1"/>
            <p:nvPr/>
          </p:nvSpPr>
          <p:spPr>
            <a:xfrm>
              <a:off x="2336850" y="6113421"/>
              <a:ext cx="790203" cy="53268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CR" sz="2400" b="1" dirty="0">
                  <a:solidFill>
                    <a:schemeClr val="bg1">
                      <a:lumMod val="50000"/>
                    </a:schemeClr>
                  </a:solidFill>
                  <a:latin typeface="+mn-lt"/>
                </a:rPr>
                <a:t>5</a:t>
              </a:r>
              <a:endParaRPr lang="en-CR" sz="2400" b="1" dirty="0">
                <a:solidFill>
                  <a:schemeClr val="bg1">
                    <a:lumMod val="50000"/>
                  </a:schemeClr>
                </a:solidFill>
                <a:latin typeface="+mn-lt"/>
              </a:endParaRPr>
            </a:p>
          </p:txBody>
        </p:sp>
      </p:grpSp>
      <p:grpSp>
        <p:nvGrpSpPr>
          <p:cNvPr id="3112" name="Group 331">
            <a:extLst>
              <a:ext uri="{FF2B5EF4-FFF2-40B4-BE49-F238E27FC236}">
                <a16:creationId xmlns:a16="http://schemas.microsoft.com/office/drawing/2014/main" id="{79C57A9D-1C26-00A0-624B-4AF783809367}"/>
              </a:ext>
            </a:extLst>
          </p:cNvPr>
          <p:cNvGrpSpPr>
            <a:grpSpLocks/>
          </p:cNvGrpSpPr>
          <p:nvPr/>
        </p:nvGrpSpPr>
        <p:grpSpPr bwMode="auto">
          <a:xfrm>
            <a:off x="4565650" y="5714927"/>
            <a:ext cx="885825" cy="788987"/>
            <a:chOff x="2272680" y="6050969"/>
            <a:chExt cx="1023048" cy="912907"/>
          </a:xfrm>
        </p:grpSpPr>
        <p:grpSp>
          <p:nvGrpSpPr>
            <p:cNvPr id="3171" name="Group 332">
              <a:extLst>
                <a:ext uri="{FF2B5EF4-FFF2-40B4-BE49-F238E27FC236}">
                  <a16:creationId xmlns:a16="http://schemas.microsoft.com/office/drawing/2014/main" id="{47B45ED8-FE8B-4D93-229F-442BE2DFAF2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72680" y="6050969"/>
              <a:ext cx="1023048" cy="912907"/>
              <a:chOff x="929939" y="2287534"/>
              <a:chExt cx="1161544" cy="1036494"/>
            </a:xfrm>
          </p:grpSpPr>
          <p:pic>
            <p:nvPicPr>
              <p:cNvPr id="3173" name="Picture 334">
                <a:extLst>
                  <a:ext uri="{FF2B5EF4-FFF2-40B4-BE49-F238E27FC236}">
                    <a16:creationId xmlns:a16="http://schemas.microsoft.com/office/drawing/2014/main" id="{FC3E7770-4C7D-8B7D-D8C9-7FC89F2CBCF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r:link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69082" y="2287534"/>
                <a:ext cx="775361" cy="7781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36" name="TextBox 335">
                <a:extLst>
                  <a:ext uri="{FF2B5EF4-FFF2-40B4-BE49-F238E27FC236}">
                    <a16:creationId xmlns:a16="http://schemas.microsoft.com/office/drawing/2014/main" id="{838D979B-02C7-7B09-4BAD-B72183689D30}"/>
                  </a:ext>
                </a:extLst>
              </p:cNvPr>
              <p:cNvSpPr txBox="1"/>
              <p:nvPr/>
            </p:nvSpPr>
            <p:spPr>
              <a:xfrm>
                <a:off x="929939" y="2990348"/>
                <a:ext cx="1161544" cy="333680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CR" sz="1050" b="1" dirty="0">
                    <a:solidFill>
                      <a:srgbClr val="646464"/>
                    </a:solidFill>
                    <a:latin typeface="+mn-lt"/>
                  </a:rPr>
                  <a:t>Total AM</a:t>
                </a:r>
                <a:endParaRPr lang="en-CR" sz="1600" b="1" dirty="0">
                  <a:solidFill>
                    <a:srgbClr val="6B6869"/>
                  </a:solidFill>
                  <a:latin typeface="+mn-lt"/>
                </a:endParaRPr>
              </a:p>
            </p:txBody>
          </p:sp>
        </p:grpSp>
        <p:sp>
          <p:nvSpPr>
            <p:cNvPr id="334" name="TextBox 333">
              <a:extLst>
                <a:ext uri="{FF2B5EF4-FFF2-40B4-BE49-F238E27FC236}">
                  <a16:creationId xmlns:a16="http://schemas.microsoft.com/office/drawing/2014/main" id="{62B0A300-2301-822D-A753-EB8892B8E561}"/>
                </a:ext>
              </a:extLst>
            </p:cNvPr>
            <p:cNvSpPr txBox="1"/>
            <p:nvPr/>
          </p:nvSpPr>
          <p:spPr>
            <a:xfrm>
              <a:off x="2336850" y="6113421"/>
              <a:ext cx="790203" cy="53268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CR" sz="2400" b="1" dirty="0">
                  <a:solidFill>
                    <a:schemeClr val="bg1">
                      <a:lumMod val="50000"/>
                    </a:schemeClr>
                  </a:solidFill>
                  <a:latin typeface="+mn-lt"/>
                </a:rPr>
                <a:t>1</a:t>
              </a:r>
              <a:endParaRPr lang="en-CR" sz="2400" b="1" dirty="0">
                <a:solidFill>
                  <a:schemeClr val="bg1">
                    <a:lumMod val="50000"/>
                  </a:schemeClr>
                </a:solidFill>
                <a:latin typeface="+mn-lt"/>
              </a:endParaRPr>
            </a:p>
          </p:txBody>
        </p:sp>
      </p:grpSp>
      <p:grpSp>
        <p:nvGrpSpPr>
          <p:cNvPr id="3116" name="Group 343">
            <a:extLst>
              <a:ext uri="{FF2B5EF4-FFF2-40B4-BE49-F238E27FC236}">
                <a16:creationId xmlns:a16="http://schemas.microsoft.com/office/drawing/2014/main" id="{6209F113-E8C8-8073-CAE6-A56031DB15FF}"/>
              </a:ext>
            </a:extLst>
          </p:cNvPr>
          <p:cNvGrpSpPr>
            <a:grpSpLocks/>
          </p:cNvGrpSpPr>
          <p:nvPr/>
        </p:nvGrpSpPr>
        <p:grpSpPr bwMode="auto">
          <a:xfrm>
            <a:off x="4439798" y="3195799"/>
            <a:ext cx="885825" cy="800100"/>
            <a:chOff x="2272680" y="6050970"/>
            <a:chExt cx="1023048" cy="925498"/>
          </a:xfrm>
        </p:grpSpPr>
        <p:grpSp>
          <p:nvGrpSpPr>
            <p:cNvPr id="3167" name="Group 344">
              <a:extLst>
                <a:ext uri="{FF2B5EF4-FFF2-40B4-BE49-F238E27FC236}">
                  <a16:creationId xmlns:a16="http://schemas.microsoft.com/office/drawing/2014/main" id="{F8B9155D-9B0B-AFB4-467C-BC16D45A0A4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72680" y="6050970"/>
              <a:ext cx="1023048" cy="925498"/>
              <a:chOff x="929939" y="2287534"/>
              <a:chExt cx="1161544" cy="1050789"/>
            </a:xfrm>
          </p:grpSpPr>
          <p:pic>
            <p:nvPicPr>
              <p:cNvPr id="3169" name="Picture 346">
                <a:extLst>
                  <a:ext uri="{FF2B5EF4-FFF2-40B4-BE49-F238E27FC236}">
                    <a16:creationId xmlns:a16="http://schemas.microsoft.com/office/drawing/2014/main" id="{D78B1D72-ED43-2A96-7CBA-018983B42BE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r:link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69082" y="2287534"/>
                <a:ext cx="775361" cy="7781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48" name="TextBox 347">
                <a:extLst>
                  <a:ext uri="{FF2B5EF4-FFF2-40B4-BE49-F238E27FC236}">
                    <a16:creationId xmlns:a16="http://schemas.microsoft.com/office/drawing/2014/main" id="{59E41277-6F7E-CF91-F15B-291AC25F3D4B}"/>
                  </a:ext>
                </a:extLst>
              </p:cNvPr>
              <p:cNvSpPr txBox="1"/>
              <p:nvPr/>
            </p:nvSpPr>
            <p:spPr>
              <a:xfrm>
                <a:off x="929939" y="3004739"/>
                <a:ext cx="1161544" cy="333584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CR" sz="1050" b="1" dirty="0">
                    <a:solidFill>
                      <a:srgbClr val="646464"/>
                    </a:solidFill>
                    <a:latin typeface="+mn-lt"/>
                  </a:rPr>
                  <a:t>Total AM</a:t>
                </a:r>
                <a:endParaRPr lang="en-CR" sz="1600" b="1" dirty="0">
                  <a:solidFill>
                    <a:srgbClr val="6B6869"/>
                  </a:solidFill>
                  <a:latin typeface="+mn-lt"/>
                </a:endParaRPr>
              </a:p>
            </p:txBody>
          </p:sp>
        </p:grpSp>
        <p:sp>
          <p:nvSpPr>
            <p:cNvPr id="346" name="TextBox 345">
              <a:extLst>
                <a:ext uri="{FF2B5EF4-FFF2-40B4-BE49-F238E27FC236}">
                  <a16:creationId xmlns:a16="http://schemas.microsoft.com/office/drawing/2014/main" id="{07992608-3717-FD50-4E5C-48078C42B1C7}"/>
                </a:ext>
              </a:extLst>
            </p:cNvPr>
            <p:cNvSpPr txBox="1"/>
            <p:nvPr/>
          </p:nvSpPr>
          <p:spPr>
            <a:xfrm>
              <a:off x="2336850" y="6113404"/>
              <a:ext cx="790203" cy="53252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CR" sz="2400" b="1" dirty="0">
                  <a:solidFill>
                    <a:schemeClr val="bg1">
                      <a:lumMod val="50000"/>
                    </a:schemeClr>
                  </a:solidFill>
                  <a:latin typeface="+mn-lt"/>
                </a:rPr>
                <a:t>4</a:t>
              </a:r>
            </a:p>
          </p:txBody>
        </p:sp>
      </p:grpSp>
      <p:sp>
        <p:nvSpPr>
          <p:cNvPr id="191" name="TextBox 174">
            <a:extLst>
              <a:ext uri="{FF2B5EF4-FFF2-40B4-BE49-F238E27FC236}">
                <a16:creationId xmlns:a16="http://schemas.microsoft.com/office/drawing/2014/main" id="{D77D65AC-C7E3-AE98-E3DD-C276EA2DBF2A}"/>
              </a:ext>
            </a:extLst>
          </p:cNvPr>
          <p:cNvSpPr txBox="1"/>
          <p:nvPr/>
        </p:nvSpPr>
        <p:spPr bwMode="auto">
          <a:xfrm>
            <a:off x="-1737" y="2505075"/>
            <a:ext cx="2352544" cy="22698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CR" sz="1400" dirty="0">
                <a:solidFill>
                  <a:srgbClr val="606060"/>
                </a:solidFill>
                <a:latin typeface="+mn-lt"/>
              </a:rPr>
              <a:t>En el </a:t>
            </a:r>
            <a:r>
              <a:rPr lang="en-CR" sz="1400" dirty="0">
                <a:solidFill>
                  <a:srgbClr val="606060"/>
                </a:solidFill>
                <a:latin typeface="+mn-lt"/>
              </a:rPr>
              <a:t>20</a:t>
            </a:r>
            <a:r>
              <a:rPr lang="es-CR" sz="1400" dirty="0">
                <a:solidFill>
                  <a:srgbClr val="606060"/>
                </a:solidFill>
                <a:latin typeface="+mn-lt"/>
              </a:rPr>
              <a:t>23</a:t>
            </a:r>
            <a:endParaRPr lang="en-CR" sz="1400" dirty="0">
              <a:solidFill>
                <a:srgbClr val="606060"/>
              </a:solidFill>
              <a:latin typeface="+mn-lt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dirty="0">
                <a:solidFill>
                  <a:srgbClr val="606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se </a:t>
            </a:r>
            <a:r>
              <a:rPr lang="en-US" sz="1100" dirty="0" err="1">
                <a:solidFill>
                  <a:srgbClr val="606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aplicó</a:t>
            </a:r>
            <a:r>
              <a:rPr lang="en-US" sz="1100" dirty="0">
                <a:solidFill>
                  <a:srgbClr val="606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a la CCAC, CCAD, JB y a las </a:t>
            </a:r>
            <a:r>
              <a:rPr lang="en-US" sz="1100" dirty="0" err="1">
                <a:solidFill>
                  <a:srgbClr val="606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tres</a:t>
            </a:r>
            <a:r>
              <a:rPr lang="en-US" sz="1100" dirty="0">
                <a:solidFill>
                  <a:srgbClr val="606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1100" dirty="0" err="1">
                <a:solidFill>
                  <a:srgbClr val="606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secciones</a:t>
            </a:r>
            <a:r>
              <a:rPr lang="en-US" sz="1100" dirty="0">
                <a:solidFill>
                  <a:srgbClr val="606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del PSG (SDA, SSI y STI).</a:t>
            </a:r>
            <a:endParaRPr lang="en-US" sz="1100" dirty="0">
              <a:solidFill>
                <a:srgbClr val="606060"/>
              </a:solidFill>
              <a:latin typeface="+mn-lt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b="1" dirty="0" err="1">
                <a:solidFill>
                  <a:srgbClr val="606060"/>
                </a:solidFill>
                <a:latin typeface="+mn-lt"/>
              </a:rPr>
              <a:t>Actividades</a:t>
            </a:r>
            <a:r>
              <a:rPr lang="en-US" sz="1050" b="1" dirty="0">
                <a:solidFill>
                  <a:srgbClr val="606060"/>
                </a:solidFill>
                <a:latin typeface="+mn-lt"/>
              </a:rPr>
              <a:t> de </a:t>
            </a:r>
            <a:r>
              <a:rPr lang="en-US" sz="1050" b="1" dirty="0" err="1">
                <a:solidFill>
                  <a:srgbClr val="606060"/>
                </a:solidFill>
                <a:latin typeface="+mn-lt"/>
              </a:rPr>
              <a:t>Mejora</a:t>
            </a:r>
            <a:r>
              <a:rPr lang="en-US" sz="1050" b="1" dirty="0">
                <a:solidFill>
                  <a:srgbClr val="606060"/>
                </a:solidFill>
                <a:latin typeface="+mn-lt"/>
              </a:rPr>
              <a:t> (AM)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i="0" u="none" strike="noStrike" kern="1200" cap="none" spc="0" normalizeH="0" baseline="0" noProof="0" dirty="0">
                <a:ln>
                  <a:noFill/>
                </a:ln>
                <a:solidFill>
                  <a:srgbClr val="606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CCAC    5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i="0" u="none" strike="noStrike" kern="1200" cap="none" spc="0" normalizeH="0" baseline="0" noProof="0" dirty="0">
                <a:ln>
                  <a:noFill/>
                </a:ln>
                <a:solidFill>
                  <a:srgbClr val="606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CCAD   4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dirty="0">
                <a:solidFill>
                  <a:srgbClr val="606060"/>
                </a:solidFill>
                <a:latin typeface="+mn-lt"/>
              </a:rPr>
              <a:t>JB         8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dirty="0">
                <a:solidFill>
                  <a:srgbClr val="606060"/>
                </a:solidFill>
                <a:latin typeface="+mn-lt"/>
              </a:rPr>
              <a:t>SDA     5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dirty="0">
                <a:solidFill>
                  <a:srgbClr val="606060"/>
                </a:solidFill>
                <a:latin typeface="+mn-lt"/>
              </a:rPr>
              <a:t>SSI      3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dirty="0">
                <a:solidFill>
                  <a:srgbClr val="606060"/>
                </a:solidFill>
                <a:latin typeface="+mn-lt"/>
              </a:rPr>
              <a:t>STI      1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b="1" dirty="0">
                <a:solidFill>
                  <a:srgbClr val="606060"/>
                </a:solidFill>
                <a:latin typeface="+mn-lt"/>
              </a:rPr>
              <a:t>TOTAL      26 AM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050" b="1" dirty="0">
              <a:solidFill>
                <a:srgbClr val="606060"/>
              </a:solidFill>
              <a:latin typeface="+mn-lt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R" sz="1100" b="1" dirty="0">
              <a:solidFill>
                <a:srgbClr val="606060"/>
              </a:solidFill>
              <a:latin typeface="+mn-lt"/>
            </a:endParaRPr>
          </a:p>
        </p:txBody>
      </p:sp>
      <p:pic>
        <p:nvPicPr>
          <p:cNvPr id="3127" name="Picture 115">
            <a:extLst>
              <a:ext uri="{FF2B5EF4-FFF2-40B4-BE49-F238E27FC236}">
                <a16:creationId xmlns:a16="http://schemas.microsoft.com/office/drawing/2014/main" id="{DC3BB0AB-58B4-7415-15BC-396090D9B835}"/>
              </a:ext>
            </a:extLst>
          </p:cNvPr>
          <p:cNvPicPr>
            <a:picLocks noChangeAspect="1"/>
          </p:cNvPicPr>
          <p:nvPr/>
        </p:nvPicPr>
        <p:blipFill>
          <a:blip r:embed="rId12" r:link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189" y="1769360"/>
            <a:ext cx="7000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7">
            <a:extLst>
              <a:ext uri="{FF2B5EF4-FFF2-40B4-BE49-F238E27FC236}">
                <a16:creationId xmlns:a16="http://schemas.microsoft.com/office/drawing/2014/main" id="{33F5D363-6E9A-4DA7-4169-AAB794762EE7}"/>
              </a:ext>
            </a:extLst>
          </p:cNvPr>
          <p:cNvPicPr>
            <a:picLocks noChangeAspect="1"/>
          </p:cNvPicPr>
          <p:nvPr/>
        </p:nvPicPr>
        <p:blipFill>
          <a:blip r:embed="rId14" r:link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608"/>
          <a:stretch>
            <a:fillRect/>
          </a:stretch>
        </p:blipFill>
        <p:spPr bwMode="auto">
          <a:xfrm>
            <a:off x="5231048" y="5827639"/>
            <a:ext cx="562501" cy="452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490">
            <a:extLst>
              <a:ext uri="{FF2B5EF4-FFF2-40B4-BE49-F238E27FC236}">
                <a16:creationId xmlns:a16="http://schemas.microsoft.com/office/drawing/2014/main" id="{1E8D6575-A496-3C6C-C7EA-15E68C853F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20360" y="6279319"/>
            <a:ext cx="84766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LID4096" altLang="es-CR" sz="800" b="1" dirty="0">
                <a:solidFill>
                  <a:srgbClr val="6B6869"/>
                </a:solidFill>
                <a:latin typeface="+mn-lt"/>
                <a:cs typeface="Calibri" panose="020F0502020204030204" pitchFamily="34" charset="0"/>
              </a:rPr>
              <a:t>Implementada</a:t>
            </a:r>
          </a:p>
        </p:txBody>
      </p:sp>
      <p:sp>
        <p:nvSpPr>
          <p:cNvPr id="5" name="TextBox 195">
            <a:extLst>
              <a:ext uri="{FF2B5EF4-FFF2-40B4-BE49-F238E27FC236}">
                <a16:creationId xmlns:a16="http://schemas.microsoft.com/office/drawing/2014/main" id="{BFC05869-32DB-C475-5489-0B93B3CC678B}"/>
              </a:ext>
            </a:extLst>
          </p:cNvPr>
          <p:cNvSpPr txBox="1"/>
          <p:nvPr/>
        </p:nvSpPr>
        <p:spPr bwMode="auto">
          <a:xfrm>
            <a:off x="5284788" y="5892648"/>
            <a:ext cx="37626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CR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1</a:t>
            </a:r>
            <a:endParaRPr lang="en-CR" sz="14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pic>
        <p:nvPicPr>
          <p:cNvPr id="28" name="Picture 7">
            <a:extLst>
              <a:ext uri="{FF2B5EF4-FFF2-40B4-BE49-F238E27FC236}">
                <a16:creationId xmlns:a16="http://schemas.microsoft.com/office/drawing/2014/main" id="{16112C0C-DF42-718B-03D8-EE3027F920A4}"/>
              </a:ext>
            </a:extLst>
          </p:cNvPr>
          <p:cNvPicPr>
            <a:picLocks noChangeAspect="1"/>
          </p:cNvPicPr>
          <p:nvPr/>
        </p:nvPicPr>
        <p:blipFill>
          <a:blip r:embed="rId14" r:link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608"/>
          <a:stretch>
            <a:fillRect/>
          </a:stretch>
        </p:blipFill>
        <p:spPr bwMode="auto">
          <a:xfrm>
            <a:off x="5180292" y="4563979"/>
            <a:ext cx="562501" cy="452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TextBox 490">
            <a:extLst>
              <a:ext uri="{FF2B5EF4-FFF2-40B4-BE49-F238E27FC236}">
                <a16:creationId xmlns:a16="http://schemas.microsoft.com/office/drawing/2014/main" id="{BD582D38-0DEC-D0D7-3DDC-7C0B8012FE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82245" y="4984757"/>
            <a:ext cx="84766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LID4096" altLang="es-CR" sz="800" b="1" dirty="0">
                <a:solidFill>
                  <a:srgbClr val="6B6869"/>
                </a:solidFill>
                <a:latin typeface="+mn-lt"/>
                <a:cs typeface="Calibri" panose="020F0502020204030204" pitchFamily="34" charset="0"/>
              </a:rPr>
              <a:t>Implementada</a:t>
            </a:r>
          </a:p>
        </p:txBody>
      </p:sp>
      <p:sp>
        <p:nvSpPr>
          <p:cNvPr id="30" name="TextBox 195">
            <a:extLst>
              <a:ext uri="{FF2B5EF4-FFF2-40B4-BE49-F238E27FC236}">
                <a16:creationId xmlns:a16="http://schemas.microsoft.com/office/drawing/2014/main" id="{AC9D528E-8D1E-4F9D-9AD8-4C00659BA718}"/>
              </a:ext>
            </a:extLst>
          </p:cNvPr>
          <p:cNvSpPr txBox="1"/>
          <p:nvPr/>
        </p:nvSpPr>
        <p:spPr bwMode="auto">
          <a:xfrm>
            <a:off x="5261574" y="4674237"/>
            <a:ext cx="37626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CR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1</a:t>
            </a:r>
            <a:endParaRPr lang="en-CR" sz="14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pic>
        <p:nvPicPr>
          <p:cNvPr id="35" name="Picture 7">
            <a:extLst>
              <a:ext uri="{FF2B5EF4-FFF2-40B4-BE49-F238E27FC236}">
                <a16:creationId xmlns:a16="http://schemas.microsoft.com/office/drawing/2014/main" id="{92FC4FFF-E783-C9AE-228C-F9A8A87306FD}"/>
              </a:ext>
            </a:extLst>
          </p:cNvPr>
          <p:cNvPicPr>
            <a:picLocks noChangeAspect="1"/>
          </p:cNvPicPr>
          <p:nvPr/>
        </p:nvPicPr>
        <p:blipFill>
          <a:blip r:embed="rId14" r:link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608"/>
          <a:stretch>
            <a:fillRect/>
          </a:stretch>
        </p:blipFill>
        <p:spPr bwMode="auto">
          <a:xfrm>
            <a:off x="3027651" y="5904190"/>
            <a:ext cx="562501" cy="452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TextBox 490">
            <a:extLst>
              <a:ext uri="{FF2B5EF4-FFF2-40B4-BE49-F238E27FC236}">
                <a16:creationId xmlns:a16="http://schemas.microsoft.com/office/drawing/2014/main" id="{B9AA5DEF-4211-CC7A-A142-31294A8166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7616" y="6317949"/>
            <a:ext cx="84766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LID4096" altLang="es-CR" sz="800" b="1" dirty="0">
                <a:solidFill>
                  <a:srgbClr val="6B6869"/>
                </a:solidFill>
                <a:latin typeface="+mn-lt"/>
                <a:cs typeface="Calibri" panose="020F0502020204030204" pitchFamily="34" charset="0"/>
              </a:rPr>
              <a:t>Implementada</a:t>
            </a:r>
          </a:p>
        </p:txBody>
      </p:sp>
      <p:sp>
        <p:nvSpPr>
          <p:cNvPr id="37" name="TextBox 195">
            <a:extLst>
              <a:ext uri="{FF2B5EF4-FFF2-40B4-BE49-F238E27FC236}">
                <a16:creationId xmlns:a16="http://schemas.microsoft.com/office/drawing/2014/main" id="{13CD98B5-2182-8435-06AB-16A719442424}"/>
              </a:ext>
            </a:extLst>
          </p:cNvPr>
          <p:cNvSpPr txBox="1"/>
          <p:nvPr/>
        </p:nvSpPr>
        <p:spPr bwMode="auto">
          <a:xfrm>
            <a:off x="3107444" y="5956678"/>
            <a:ext cx="37626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CR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3</a:t>
            </a:r>
            <a:endParaRPr lang="en-CR" sz="14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pic>
        <p:nvPicPr>
          <p:cNvPr id="44" name="Picture 7">
            <a:extLst>
              <a:ext uri="{FF2B5EF4-FFF2-40B4-BE49-F238E27FC236}">
                <a16:creationId xmlns:a16="http://schemas.microsoft.com/office/drawing/2014/main" id="{B6EEE334-9279-206C-8A3B-72EEBAB5C6D4}"/>
              </a:ext>
            </a:extLst>
          </p:cNvPr>
          <p:cNvPicPr>
            <a:picLocks noChangeAspect="1"/>
          </p:cNvPicPr>
          <p:nvPr/>
        </p:nvPicPr>
        <p:blipFill>
          <a:blip r:embed="rId14" r:link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608"/>
          <a:stretch>
            <a:fillRect/>
          </a:stretch>
        </p:blipFill>
        <p:spPr bwMode="auto">
          <a:xfrm>
            <a:off x="2945384" y="3347384"/>
            <a:ext cx="562501" cy="452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" name="TextBox 490">
            <a:extLst>
              <a:ext uri="{FF2B5EF4-FFF2-40B4-BE49-F238E27FC236}">
                <a16:creationId xmlns:a16="http://schemas.microsoft.com/office/drawing/2014/main" id="{7B7B170B-69A0-F8CC-3114-9FF2B4E873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90097" y="3772407"/>
            <a:ext cx="84766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LID4096" altLang="es-CR" sz="800" b="1" dirty="0">
                <a:solidFill>
                  <a:srgbClr val="6B6869"/>
                </a:solidFill>
                <a:latin typeface="+mn-lt"/>
                <a:cs typeface="Calibri" panose="020F0502020204030204" pitchFamily="34" charset="0"/>
              </a:rPr>
              <a:t>Implementada</a:t>
            </a:r>
          </a:p>
        </p:txBody>
      </p:sp>
      <p:sp>
        <p:nvSpPr>
          <p:cNvPr id="46" name="TextBox 195">
            <a:extLst>
              <a:ext uri="{FF2B5EF4-FFF2-40B4-BE49-F238E27FC236}">
                <a16:creationId xmlns:a16="http://schemas.microsoft.com/office/drawing/2014/main" id="{3FFDB9AF-353E-47FE-E0DE-2B810D8DF8FB}"/>
              </a:ext>
            </a:extLst>
          </p:cNvPr>
          <p:cNvSpPr txBox="1"/>
          <p:nvPr/>
        </p:nvSpPr>
        <p:spPr bwMode="auto">
          <a:xfrm>
            <a:off x="3011824" y="3396622"/>
            <a:ext cx="37626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CR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4</a:t>
            </a:r>
            <a:endParaRPr lang="en-CR" sz="14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pic>
        <p:nvPicPr>
          <p:cNvPr id="56" name="Picture 7">
            <a:extLst>
              <a:ext uri="{FF2B5EF4-FFF2-40B4-BE49-F238E27FC236}">
                <a16:creationId xmlns:a16="http://schemas.microsoft.com/office/drawing/2014/main" id="{99830D41-C4C7-3D3E-8B84-3628D7DBC4EA}"/>
              </a:ext>
            </a:extLst>
          </p:cNvPr>
          <p:cNvPicPr>
            <a:picLocks noChangeAspect="1"/>
          </p:cNvPicPr>
          <p:nvPr/>
        </p:nvPicPr>
        <p:blipFill>
          <a:blip r:embed="rId14" r:link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608"/>
          <a:stretch>
            <a:fillRect/>
          </a:stretch>
        </p:blipFill>
        <p:spPr bwMode="auto">
          <a:xfrm>
            <a:off x="3004646" y="4602733"/>
            <a:ext cx="562501" cy="452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" name="TextBox 490">
            <a:extLst>
              <a:ext uri="{FF2B5EF4-FFF2-40B4-BE49-F238E27FC236}">
                <a16:creationId xmlns:a16="http://schemas.microsoft.com/office/drawing/2014/main" id="{65906448-7A6E-EF95-D316-A68B2AEDBA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72669" y="5015794"/>
            <a:ext cx="84766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LID4096" altLang="es-CR" sz="800" b="1" dirty="0">
                <a:solidFill>
                  <a:srgbClr val="6B6869"/>
                </a:solidFill>
                <a:latin typeface="+mn-lt"/>
                <a:cs typeface="Calibri" panose="020F0502020204030204" pitchFamily="34" charset="0"/>
              </a:rPr>
              <a:t>Implementada</a:t>
            </a:r>
          </a:p>
        </p:txBody>
      </p:sp>
      <p:sp>
        <p:nvSpPr>
          <p:cNvPr id="58" name="TextBox 195">
            <a:extLst>
              <a:ext uri="{FF2B5EF4-FFF2-40B4-BE49-F238E27FC236}">
                <a16:creationId xmlns:a16="http://schemas.microsoft.com/office/drawing/2014/main" id="{1434A743-62EA-D4A3-459D-9019A0009FDF}"/>
              </a:ext>
            </a:extLst>
          </p:cNvPr>
          <p:cNvSpPr txBox="1"/>
          <p:nvPr/>
        </p:nvSpPr>
        <p:spPr bwMode="auto">
          <a:xfrm>
            <a:off x="3071086" y="4685094"/>
            <a:ext cx="37626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CR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6</a:t>
            </a:r>
            <a:endParaRPr lang="en-CR" sz="14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grpSp>
        <p:nvGrpSpPr>
          <p:cNvPr id="3187" name="Grupo 2">
            <a:extLst>
              <a:ext uri="{FF2B5EF4-FFF2-40B4-BE49-F238E27FC236}">
                <a16:creationId xmlns:a16="http://schemas.microsoft.com/office/drawing/2014/main" id="{81AD39CD-7321-875B-F47B-D4B2C2C1AE19}"/>
              </a:ext>
            </a:extLst>
          </p:cNvPr>
          <p:cNvGrpSpPr>
            <a:grpSpLocks/>
          </p:cNvGrpSpPr>
          <p:nvPr/>
        </p:nvGrpSpPr>
        <p:grpSpPr bwMode="auto">
          <a:xfrm>
            <a:off x="-11662" y="6721767"/>
            <a:ext cx="6407856" cy="2109426"/>
            <a:chOff x="246952" y="6119959"/>
            <a:chExt cx="6256400" cy="2108298"/>
          </a:xfrm>
        </p:grpSpPr>
        <p:sp>
          <p:nvSpPr>
            <p:cNvPr id="3188" name="Rounded Rectangle 479">
              <a:extLst>
                <a:ext uri="{FF2B5EF4-FFF2-40B4-BE49-F238E27FC236}">
                  <a16:creationId xmlns:a16="http://schemas.microsoft.com/office/drawing/2014/main" id="{6ED99C28-22BD-B135-FFB8-48F960E9F1EB}"/>
                </a:ext>
              </a:extLst>
            </p:cNvPr>
            <p:cNvSpPr/>
            <p:nvPr/>
          </p:nvSpPr>
          <p:spPr>
            <a:xfrm>
              <a:off x="246952" y="6626712"/>
              <a:ext cx="6256400" cy="1601545"/>
            </a:xfrm>
            <a:prstGeom prst="roundRect">
              <a:avLst>
                <a:gd name="adj" fmla="val 7932"/>
              </a:avLst>
            </a:prstGeom>
            <a:solidFill>
              <a:srgbClr val="FFEB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CR" dirty="0"/>
            </a:p>
          </p:txBody>
        </p:sp>
        <p:grpSp>
          <p:nvGrpSpPr>
            <p:cNvPr id="3189" name="Group 474">
              <a:extLst>
                <a:ext uri="{FF2B5EF4-FFF2-40B4-BE49-F238E27FC236}">
                  <a16:creationId xmlns:a16="http://schemas.microsoft.com/office/drawing/2014/main" id="{2772B0DD-4754-5BF2-47CE-D1A4C4606F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6477" y="6119959"/>
              <a:ext cx="2028845" cy="953597"/>
              <a:chOff x="161946" y="5243763"/>
              <a:chExt cx="2028844" cy="953598"/>
            </a:xfrm>
          </p:grpSpPr>
          <p:sp>
            <p:nvSpPr>
              <p:cNvPr id="3228" name="Round Same Side Corner Rectangle 475">
                <a:extLst>
                  <a:ext uri="{FF2B5EF4-FFF2-40B4-BE49-F238E27FC236}">
                    <a16:creationId xmlns:a16="http://schemas.microsoft.com/office/drawing/2014/main" id="{F7ED7BC5-AB38-640E-A4D6-080ED32CD75B}"/>
                  </a:ext>
                </a:extLst>
              </p:cNvPr>
              <p:cNvSpPr/>
              <p:nvPr/>
            </p:nvSpPr>
            <p:spPr>
              <a:xfrm>
                <a:off x="161946" y="5279098"/>
                <a:ext cx="2028844" cy="592049"/>
              </a:xfrm>
              <a:prstGeom prst="round2SameRect">
                <a:avLst>
                  <a:gd name="adj1" fmla="val 25888"/>
                  <a:gd name="adj2" fmla="val 0"/>
                </a:avLst>
              </a:prstGeom>
              <a:solidFill>
                <a:srgbClr val="C52F3C">
                  <a:alpha val="76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S_tradnl"/>
              </a:p>
            </p:txBody>
          </p:sp>
          <p:sp>
            <p:nvSpPr>
              <p:cNvPr id="3229" name="TextBox 476">
                <a:extLst>
                  <a:ext uri="{FF2B5EF4-FFF2-40B4-BE49-F238E27FC236}">
                    <a16:creationId xmlns:a16="http://schemas.microsoft.com/office/drawing/2014/main" id="{E55E7B77-35C9-A93B-193D-FFE4D855D129}"/>
                  </a:ext>
                </a:extLst>
              </p:cNvPr>
              <p:cNvSpPr txBox="1"/>
              <p:nvPr/>
            </p:nvSpPr>
            <p:spPr>
              <a:xfrm>
                <a:off x="631850" y="5243763"/>
                <a:ext cx="1514489" cy="953598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s-ES_tradnl" sz="1400" dirty="0">
                    <a:solidFill>
                      <a:schemeClr val="bg1"/>
                    </a:solidFill>
                    <a:latin typeface="+mn-lt"/>
                  </a:rPr>
                  <a:t>Resumen AM</a:t>
                </a:r>
              </a:p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s-ES_tradnl" sz="1400" dirty="0">
                    <a:solidFill>
                      <a:schemeClr val="bg1"/>
                    </a:solidFill>
                    <a:latin typeface="+mn-lt"/>
                  </a:rPr>
                  <a:t>a junio 2024</a:t>
                </a:r>
              </a:p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S_tradnl" sz="1400" dirty="0">
                  <a:solidFill>
                    <a:schemeClr val="bg1"/>
                  </a:solidFill>
                  <a:latin typeface="+mn-lt"/>
                </a:endParaRPr>
              </a:p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S_tradnl" sz="1400" dirty="0">
                  <a:solidFill>
                    <a:schemeClr val="bg1"/>
                  </a:solidFill>
                  <a:latin typeface="+mj-lt"/>
                </a:endParaRPr>
              </a:p>
            </p:txBody>
          </p:sp>
          <p:pic>
            <p:nvPicPr>
              <p:cNvPr id="3230" name="Picture 477">
                <a:extLst>
                  <a:ext uri="{FF2B5EF4-FFF2-40B4-BE49-F238E27FC236}">
                    <a16:creationId xmlns:a16="http://schemas.microsoft.com/office/drawing/2014/main" id="{199DCC99-A192-D029-8CD5-1BE76255554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 r:link="rId13">
                <a:grayscl/>
                <a:biLevel thresh="5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94454" y="5329836"/>
                <a:ext cx="434360" cy="4343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3191" name="Group 11">
              <a:extLst>
                <a:ext uri="{FF2B5EF4-FFF2-40B4-BE49-F238E27FC236}">
                  <a16:creationId xmlns:a16="http://schemas.microsoft.com/office/drawing/2014/main" id="{8B1FC9DC-A0EC-91AB-5799-76205CF92D4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45722" y="6917463"/>
              <a:ext cx="1238015" cy="1174004"/>
              <a:chOff x="3257893" y="6917467"/>
              <a:chExt cx="1139233" cy="1174004"/>
            </a:xfrm>
          </p:grpSpPr>
          <p:pic>
            <p:nvPicPr>
              <p:cNvPr id="3220" name="Picture 481">
                <a:extLst>
                  <a:ext uri="{FF2B5EF4-FFF2-40B4-BE49-F238E27FC236}">
                    <a16:creationId xmlns:a16="http://schemas.microsoft.com/office/drawing/2014/main" id="{38D5707D-F5D6-8D02-2FEF-323B73B6614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6" r:link="rId1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20631"/>
              <a:stretch>
                <a:fillRect/>
              </a:stretch>
            </p:blipFill>
            <p:spPr bwMode="auto">
              <a:xfrm>
                <a:off x="3257893" y="6917467"/>
                <a:ext cx="1139233" cy="9229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223" name="TextBox 482">
                <a:extLst>
                  <a:ext uri="{FF2B5EF4-FFF2-40B4-BE49-F238E27FC236}">
                    <a16:creationId xmlns:a16="http://schemas.microsoft.com/office/drawing/2014/main" id="{D1E2F17F-82E5-3FD5-08F9-0F484CDE18BC}"/>
                  </a:ext>
                </a:extLst>
              </p:cNvPr>
              <p:cNvSpPr txBox="1"/>
              <p:nvPr/>
            </p:nvSpPr>
            <p:spPr>
              <a:xfrm>
                <a:off x="3430292" y="7183845"/>
                <a:ext cx="794701" cy="338373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s-CR" sz="16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</a:rPr>
                  <a:t>5</a:t>
                </a:r>
                <a:endParaRPr lang="en-CR" sz="16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</a:endParaRPr>
              </a:p>
            </p:txBody>
          </p:sp>
          <p:sp>
            <p:nvSpPr>
              <p:cNvPr id="3225" name="TextBox 483">
                <a:extLst>
                  <a:ext uri="{FF2B5EF4-FFF2-40B4-BE49-F238E27FC236}">
                    <a16:creationId xmlns:a16="http://schemas.microsoft.com/office/drawing/2014/main" id="{68D01A28-B7C2-8594-0828-D444380E5E2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287622" y="7814472"/>
                <a:ext cx="1079775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/>
                <a:r>
                  <a:rPr lang="LID4096" altLang="es-CR" sz="1200" b="1" dirty="0">
                    <a:solidFill>
                      <a:srgbClr val="6B6869"/>
                    </a:solidFill>
                    <a:cs typeface="Calibri" panose="020F0502020204030204" pitchFamily="34" charset="0"/>
                  </a:rPr>
                  <a:t>En proceso</a:t>
                </a:r>
              </a:p>
            </p:txBody>
          </p:sp>
        </p:grpSp>
        <p:grpSp>
          <p:nvGrpSpPr>
            <p:cNvPr id="3193" name="Group 12">
              <a:extLst>
                <a:ext uri="{FF2B5EF4-FFF2-40B4-BE49-F238E27FC236}">
                  <a16:creationId xmlns:a16="http://schemas.microsoft.com/office/drawing/2014/main" id="{D558E700-EFEF-DBD9-FDCC-63CCB54313C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81097" y="6917464"/>
              <a:ext cx="1209332" cy="1174004"/>
              <a:chOff x="4421450" y="6917467"/>
              <a:chExt cx="1158297" cy="1174004"/>
            </a:xfrm>
          </p:grpSpPr>
          <p:pic>
            <p:nvPicPr>
              <p:cNvPr id="3217" name="Picture 485">
                <a:extLst>
                  <a:ext uri="{FF2B5EF4-FFF2-40B4-BE49-F238E27FC236}">
                    <a16:creationId xmlns:a16="http://schemas.microsoft.com/office/drawing/2014/main" id="{BA5EDDEB-3B00-13B2-A1F1-9160388464D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8" r:link="rId1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17865"/>
              <a:stretch>
                <a:fillRect/>
              </a:stretch>
            </p:blipFill>
            <p:spPr bwMode="auto">
              <a:xfrm>
                <a:off x="4421450" y="6917467"/>
                <a:ext cx="1158297" cy="9547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218" name="TextBox 486">
                <a:extLst>
                  <a:ext uri="{FF2B5EF4-FFF2-40B4-BE49-F238E27FC236}">
                    <a16:creationId xmlns:a16="http://schemas.microsoft.com/office/drawing/2014/main" id="{E9FBD3E8-749C-D966-A158-931229189753}"/>
                  </a:ext>
                </a:extLst>
              </p:cNvPr>
              <p:cNvSpPr txBox="1"/>
              <p:nvPr/>
            </p:nvSpPr>
            <p:spPr>
              <a:xfrm>
                <a:off x="4596808" y="7183845"/>
                <a:ext cx="687276" cy="307929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s-MX" sz="14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</a:rPr>
                  <a:t>6</a:t>
                </a:r>
                <a:endParaRPr lang="en-CR" sz="14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</a:endParaRPr>
              </a:p>
            </p:txBody>
          </p:sp>
          <p:sp>
            <p:nvSpPr>
              <p:cNvPr id="3219" name="TextBox 487">
                <a:extLst>
                  <a:ext uri="{FF2B5EF4-FFF2-40B4-BE49-F238E27FC236}">
                    <a16:creationId xmlns:a16="http://schemas.microsoft.com/office/drawing/2014/main" id="{0475023D-B862-2B7E-3CD1-4F1EF42DCC4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460712" y="7814472"/>
                <a:ext cx="1079775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/>
                <a:r>
                  <a:rPr lang="LID4096" altLang="es-CR" sz="1200" b="1" dirty="0">
                    <a:solidFill>
                      <a:srgbClr val="6B6869"/>
                    </a:solidFill>
                    <a:cs typeface="Calibri" panose="020F0502020204030204" pitchFamily="34" charset="0"/>
                  </a:rPr>
                  <a:t>Sin Iniciar</a:t>
                </a:r>
              </a:p>
            </p:txBody>
          </p:sp>
        </p:grpSp>
        <p:grpSp>
          <p:nvGrpSpPr>
            <p:cNvPr id="3195" name="Group 10">
              <a:extLst>
                <a:ext uri="{FF2B5EF4-FFF2-40B4-BE49-F238E27FC236}">
                  <a16:creationId xmlns:a16="http://schemas.microsoft.com/office/drawing/2014/main" id="{C55F6915-DE1E-6525-3486-04239B69BF0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55623" y="6917465"/>
              <a:ext cx="1184988" cy="1174004"/>
              <a:chOff x="2055623" y="6917467"/>
              <a:chExt cx="1184988" cy="1174004"/>
            </a:xfrm>
          </p:grpSpPr>
          <p:pic>
            <p:nvPicPr>
              <p:cNvPr id="3212" name="Picture 7">
                <a:extLst>
                  <a:ext uri="{FF2B5EF4-FFF2-40B4-BE49-F238E27FC236}">
                    <a16:creationId xmlns:a16="http://schemas.microsoft.com/office/drawing/2014/main" id="{AAF9727D-D93E-5FD2-7505-43DE01ACD1E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 r:link="rId1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19608"/>
              <a:stretch>
                <a:fillRect/>
              </a:stretch>
            </p:blipFill>
            <p:spPr bwMode="auto">
              <a:xfrm>
                <a:off x="2066707" y="6917467"/>
                <a:ext cx="1162820" cy="9348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214" name="TextBox 489">
                <a:extLst>
                  <a:ext uri="{FF2B5EF4-FFF2-40B4-BE49-F238E27FC236}">
                    <a16:creationId xmlns:a16="http://schemas.microsoft.com/office/drawing/2014/main" id="{023DDC47-CAEB-96E9-4F4B-48FB3D4B440A}"/>
                  </a:ext>
                </a:extLst>
              </p:cNvPr>
              <p:cNvSpPr txBox="1"/>
              <p:nvPr/>
            </p:nvSpPr>
            <p:spPr>
              <a:xfrm>
                <a:off x="2250396" y="7183845"/>
                <a:ext cx="795345" cy="338373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s-CR" sz="16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</a:rPr>
                  <a:t>15</a:t>
                </a:r>
                <a:endParaRPr lang="en-CR" sz="16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</a:endParaRPr>
              </a:p>
            </p:txBody>
          </p:sp>
          <p:sp>
            <p:nvSpPr>
              <p:cNvPr id="3216" name="TextBox 490">
                <a:extLst>
                  <a:ext uri="{FF2B5EF4-FFF2-40B4-BE49-F238E27FC236}">
                    <a16:creationId xmlns:a16="http://schemas.microsoft.com/office/drawing/2014/main" id="{66ABEDC1-6C97-25E9-F880-6608406417B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055623" y="7814472"/>
                <a:ext cx="118498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/>
                <a:r>
                  <a:rPr lang="LID4096" altLang="es-CR" sz="1200" b="1" dirty="0">
                    <a:solidFill>
                      <a:srgbClr val="6B6869"/>
                    </a:solidFill>
                    <a:cs typeface="Calibri" panose="020F0502020204030204" pitchFamily="34" charset="0"/>
                  </a:rPr>
                  <a:t>Implementadas</a:t>
                </a:r>
              </a:p>
            </p:txBody>
          </p:sp>
        </p:grpSp>
        <p:grpSp>
          <p:nvGrpSpPr>
            <p:cNvPr id="3198" name="Group 9">
              <a:extLst>
                <a:ext uri="{FF2B5EF4-FFF2-40B4-BE49-F238E27FC236}">
                  <a16:creationId xmlns:a16="http://schemas.microsoft.com/office/drawing/2014/main" id="{8085F6FE-2BEA-1772-D778-FD3F83A563B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6168" y="6917466"/>
              <a:ext cx="1184988" cy="1174004"/>
              <a:chOff x="805834" y="6917467"/>
              <a:chExt cx="1184988" cy="1174004"/>
            </a:xfrm>
          </p:grpSpPr>
          <p:pic>
            <p:nvPicPr>
              <p:cNvPr id="3207" name="Picture 5">
                <a:extLst>
                  <a:ext uri="{FF2B5EF4-FFF2-40B4-BE49-F238E27FC236}">
                    <a16:creationId xmlns:a16="http://schemas.microsoft.com/office/drawing/2014/main" id="{760A9540-B6D8-7CAE-B39E-00BFEF777D1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0" r:link="rId2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20248"/>
              <a:stretch>
                <a:fillRect/>
              </a:stretch>
            </p:blipFill>
            <p:spPr bwMode="auto">
              <a:xfrm>
                <a:off x="809538" y="6917467"/>
                <a:ext cx="1177581" cy="9391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209" name="TextBox 488">
                <a:extLst>
                  <a:ext uri="{FF2B5EF4-FFF2-40B4-BE49-F238E27FC236}">
                    <a16:creationId xmlns:a16="http://schemas.microsoft.com/office/drawing/2014/main" id="{E17BF3B4-FC2C-227F-BAFC-F495F35366BC}"/>
                  </a:ext>
                </a:extLst>
              </p:cNvPr>
              <p:cNvSpPr txBox="1"/>
              <p:nvPr/>
            </p:nvSpPr>
            <p:spPr>
              <a:xfrm>
                <a:off x="1000647" y="7183845"/>
                <a:ext cx="795345" cy="338373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s-CR" sz="16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</a:rPr>
                  <a:t>26</a:t>
                </a:r>
                <a:endParaRPr lang="en-CR" sz="16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</a:endParaRPr>
              </a:p>
            </p:txBody>
          </p:sp>
          <p:sp>
            <p:nvSpPr>
              <p:cNvPr id="3211" name="TextBox 491">
                <a:extLst>
                  <a:ext uri="{FF2B5EF4-FFF2-40B4-BE49-F238E27FC236}">
                    <a16:creationId xmlns:a16="http://schemas.microsoft.com/office/drawing/2014/main" id="{A3EC906D-FC0F-9733-A11C-54C29101F2C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05834" y="7814472"/>
                <a:ext cx="118498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/>
                <a:r>
                  <a:rPr lang="LID4096" altLang="es-CR" sz="1200" b="1">
                    <a:solidFill>
                      <a:srgbClr val="6B6869"/>
                    </a:solidFill>
                    <a:cs typeface="Calibri" panose="020F0502020204030204" pitchFamily="34" charset="0"/>
                  </a:rPr>
                  <a:t>Formuladas</a:t>
                </a:r>
              </a:p>
            </p:txBody>
          </p:sp>
        </p:grpSp>
      </p:grpSp>
      <p:sp>
        <p:nvSpPr>
          <p:cNvPr id="15" name="TextBox 156">
            <a:extLst>
              <a:ext uri="{FF2B5EF4-FFF2-40B4-BE49-F238E27FC236}">
                <a16:creationId xmlns:a16="http://schemas.microsoft.com/office/drawing/2014/main" id="{D7659F3A-417C-38C6-DB31-E911267A7C8B}"/>
              </a:ext>
            </a:extLst>
          </p:cNvPr>
          <p:cNvSpPr txBox="1"/>
          <p:nvPr/>
        </p:nvSpPr>
        <p:spPr>
          <a:xfrm>
            <a:off x="1151417" y="8846477"/>
            <a:ext cx="5203825" cy="2159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i="1" dirty="0" err="1">
                <a:solidFill>
                  <a:schemeClr val="bg1">
                    <a:lumMod val="50000"/>
                  </a:schemeClr>
                </a:solidFill>
                <a:latin typeface="+mn-lt"/>
              </a:rPr>
              <a:t>Elaborado</a:t>
            </a:r>
            <a:r>
              <a:rPr lang="en-US" sz="80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 por </a:t>
            </a:r>
            <a:r>
              <a:rPr lang="en-US" sz="800" i="1" dirty="0" err="1">
                <a:solidFill>
                  <a:schemeClr val="bg1">
                    <a:lumMod val="50000"/>
                  </a:schemeClr>
                </a:solidFill>
                <a:latin typeface="+mn-lt"/>
              </a:rPr>
              <a:t>Sección</a:t>
            </a:r>
            <a:r>
              <a:rPr lang="en-US" sz="80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 de Control </a:t>
            </a:r>
            <a:r>
              <a:rPr lang="en-US" sz="800" i="1" dirty="0" err="1">
                <a:solidFill>
                  <a:schemeClr val="bg1">
                    <a:lumMod val="50000"/>
                  </a:schemeClr>
                </a:solidFill>
                <a:latin typeface="+mn-lt"/>
              </a:rPr>
              <a:t>Interno</a:t>
            </a:r>
            <a:r>
              <a:rPr lang="en-US" sz="80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-Apeuna, a </a:t>
            </a:r>
            <a:r>
              <a:rPr lang="en-US" sz="800" i="1" dirty="0" err="1">
                <a:solidFill>
                  <a:schemeClr val="bg1">
                    <a:lumMod val="50000"/>
                  </a:schemeClr>
                </a:solidFill>
                <a:latin typeface="+mn-lt"/>
              </a:rPr>
              <a:t>partir</a:t>
            </a:r>
            <a:r>
              <a:rPr lang="en-US" sz="80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 de </a:t>
            </a:r>
            <a:r>
              <a:rPr lang="en-US" sz="800" i="1" dirty="0" err="1">
                <a:solidFill>
                  <a:schemeClr val="bg1">
                    <a:lumMod val="50000"/>
                  </a:schemeClr>
                </a:solidFill>
                <a:latin typeface="+mn-lt"/>
              </a:rPr>
              <a:t>ios</a:t>
            </a:r>
            <a:r>
              <a:rPr lang="en-US" sz="80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 </a:t>
            </a:r>
            <a:r>
              <a:rPr lang="en-US" sz="800" i="1" dirty="0" err="1">
                <a:solidFill>
                  <a:schemeClr val="bg1">
                    <a:lumMod val="50000"/>
                  </a:schemeClr>
                </a:solidFill>
                <a:latin typeface="+mn-lt"/>
              </a:rPr>
              <a:t>informes</a:t>
            </a:r>
            <a:r>
              <a:rPr lang="en-US" sz="80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 de  </a:t>
            </a:r>
            <a:r>
              <a:rPr lang="en-US" sz="800" i="1" dirty="0" err="1">
                <a:solidFill>
                  <a:schemeClr val="bg1">
                    <a:lumMod val="50000"/>
                  </a:schemeClr>
                </a:solidFill>
                <a:latin typeface="+mn-lt"/>
              </a:rPr>
              <a:t>formulación</a:t>
            </a:r>
            <a:r>
              <a:rPr lang="en-US" sz="80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 y </a:t>
            </a:r>
            <a:r>
              <a:rPr lang="en-US" sz="800" i="1" dirty="0" err="1">
                <a:solidFill>
                  <a:schemeClr val="bg1">
                    <a:lumMod val="50000"/>
                  </a:schemeClr>
                </a:solidFill>
                <a:latin typeface="+mn-lt"/>
              </a:rPr>
              <a:t>seguimiento</a:t>
            </a:r>
            <a:r>
              <a:rPr lang="en-US" sz="80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 ASMCG-UNA</a:t>
            </a:r>
            <a:endParaRPr lang="en-CR" sz="800" i="1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16" name="Picture 155">
            <a:extLst>
              <a:ext uri="{FF2B5EF4-FFF2-40B4-BE49-F238E27FC236}">
                <a16:creationId xmlns:a16="http://schemas.microsoft.com/office/drawing/2014/main" id="{F61B4A5A-9F04-6AFF-68FB-CEED40380831}"/>
              </a:ext>
            </a:extLst>
          </p:cNvPr>
          <p:cNvPicPr>
            <a:picLocks noChangeAspect="1"/>
          </p:cNvPicPr>
          <p:nvPr/>
        </p:nvPicPr>
        <p:blipFill>
          <a:blip r:embed="rId22" r:link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1360" y="8555392"/>
            <a:ext cx="533400" cy="53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ounded Rectangle 341">
            <a:extLst>
              <a:ext uri="{FF2B5EF4-FFF2-40B4-BE49-F238E27FC236}">
                <a16:creationId xmlns:a16="http://schemas.microsoft.com/office/drawing/2014/main" id="{D0E8D970-2F20-8453-8744-172FE2863096}"/>
              </a:ext>
            </a:extLst>
          </p:cNvPr>
          <p:cNvSpPr/>
          <p:nvPr/>
        </p:nvSpPr>
        <p:spPr>
          <a:xfrm>
            <a:off x="174625" y="4516691"/>
            <a:ext cx="2016125" cy="2028825"/>
          </a:xfrm>
          <a:prstGeom prst="roundRect">
            <a:avLst/>
          </a:prstGeom>
          <a:solidFill>
            <a:srgbClr val="FFEB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R" dirty="0"/>
          </a:p>
        </p:txBody>
      </p:sp>
      <p:grpSp>
        <p:nvGrpSpPr>
          <p:cNvPr id="6" name="Group 53">
            <a:extLst>
              <a:ext uri="{FF2B5EF4-FFF2-40B4-BE49-F238E27FC236}">
                <a16:creationId xmlns:a16="http://schemas.microsoft.com/office/drawing/2014/main" id="{11D88225-D654-9E18-8FF0-1E324E040A78}"/>
              </a:ext>
            </a:extLst>
          </p:cNvPr>
          <p:cNvGrpSpPr>
            <a:grpSpLocks/>
          </p:cNvGrpSpPr>
          <p:nvPr/>
        </p:nvGrpSpPr>
        <p:grpSpPr bwMode="auto">
          <a:xfrm>
            <a:off x="161925" y="4562729"/>
            <a:ext cx="2028825" cy="593725"/>
            <a:chOff x="161629" y="5279098"/>
            <a:chExt cx="2029153" cy="592633"/>
          </a:xfrm>
        </p:grpSpPr>
        <p:sp>
          <p:nvSpPr>
            <p:cNvPr id="7" name="Round Same Side Corner Rectangle 140">
              <a:extLst>
                <a:ext uri="{FF2B5EF4-FFF2-40B4-BE49-F238E27FC236}">
                  <a16:creationId xmlns:a16="http://schemas.microsoft.com/office/drawing/2014/main" id="{5626B77E-D2FE-4A0D-083B-CCD7DCCB4312}"/>
                </a:ext>
              </a:extLst>
            </p:cNvPr>
            <p:cNvSpPr/>
            <p:nvPr/>
          </p:nvSpPr>
          <p:spPr>
            <a:xfrm>
              <a:off x="161629" y="5279098"/>
              <a:ext cx="2029153" cy="592633"/>
            </a:xfrm>
            <a:prstGeom prst="round2SameRect">
              <a:avLst>
                <a:gd name="adj1" fmla="val 25888"/>
                <a:gd name="adj2" fmla="val 0"/>
              </a:avLst>
            </a:prstGeom>
            <a:solidFill>
              <a:srgbClr val="C52F3C">
                <a:alpha val="7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s-ES_tradnl"/>
            </a:p>
          </p:txBody>
        </p:sp>
        <p:sp>
          <p:nvSpPr>
            <p:cNvPr id="8" name="TextBox 141">
              <a:extLst>
                <a:ext uri="{FF2B5EF4-FFF2-40B4-BE49-F238E27FC236}">
                  <a16:creationId xmlns:a16="http://schemas.microsoft.com/office/drawing/2014/main" id="{04C976D1-DA06-414B-857A-F122EB5440D5}"/>
                </a:ext>
              </a:extLst>
            </p:cNvPr>
            <p:cNvSpPr txBox="1"/>
            <p:nvPr/>
          </p:nvSpPr>
          <p:spPr>
            <a:xfrm>
              <a:off x="631605" y="5309205"/>
              <a:ext cx="1514720" cy="52225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_tradnl" sz="1400" dirty="0">
                  <a:solidFill>
                    <a:schemeClr val="bg1"/>
                  </a:solidFill>
                  <a:latin typeface="+mj-lt"/>
                </a:rPr>
                <a:t>AM por instancia</a:t>
              </a: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_tradnl" sz="1400" dirty="0">
                  <a:solidFill>
                    <a:schemeClr val="bg1"/>
                  </a:solidFill>
                  <a:latin typeface="+mj-lt"/>
                </a:rPr>
                <a:t>a junio 2024</a:t>
              </a:r>
            </a:p>
          </p:txBody>
        </p:sp>
        <p:pic>
          <p:nvPicPr>
            <p:cNvPr id="17" name="Picture 209">
              <a:extLst>
                <a:ext uri="{FF2B5EF4-FFF2-40B4-BE49-F238E27FC236}">
                  <a16:creationId xmlns:a16="http://schemas.microsoft.com/office/drawing/2014/main" id="{C621B20F-1C22-6F44-7EB1-2E849CEE2D76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r:link="rId13">
              <a:grayscl/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4454" y="5329836"/>
              <a:ext cx="434360" cy="4343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8" name="Picture 339">
            <a:extLst>
              <a:ext uri="{FF2B5EF4-FFF2-40B4-BE49-F238E27FC236}">
                <a16:creationId xmlns:a16="http://schemas.microsoft.com/office/drawing/2014/main" id="{16712E8A-C19C-4EFE-C623-62B626417D13}"/>
              </a:ext>
            </a:extLst>
          </p:cNvPr>
          <p:cNvPicPr>
            <a:picLocks noChangeAspect="1"/>
          </p:cNvPicPr>
          <p:nvPr/>
        </p:nvPicPr>
        <p:blipFill>
          <a:blip r:embed="rId24" r:link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150" y="6234366"/>
            <a:ext cx="492125" cy="49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340">
            <a:extLst>
              <a:ext uri="{FF2B5EF4-FFF2-40B4-BE49-F238E27FC236}">
                <a16:creationId xmlns:a16="http://schemas.microsoft.com/office/drawing/2014/main" id="{DC885C07-17D4-2C4A-CDAC-78B2E6487B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7550" y="5150104"/>
            <a:ext cx="892175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s-CR" altLang="es-CR" sz="4400" b="1" dirty="0">
                <a:solidFill>
                  <a:srgbClr val="104D81"/>
                </a:solidFill>
              </a:rPr>
              <a:t>15</a:t>
            </a:r>
            <a:endParaRPr lang="LID4096" altLang="es-CR" sz="4400" b="1" dirty="0">
              <a:solidFill>
                <a:srgbClr val="104D81"/>
              </a:solidFill>
            </a:endParaRPr>
          </a:p>
        </p:txBody>
      </p:sp>
      <p:sp>
        <p:nvSpPr>
          <p:cNvPr id="20" name="TextBox 342">
            <a:extLst>
              <a:ext uri="{FF2B5EF4-FFF2-40B4-BE49-F238E27FC236}">
                <a16:creationId xmlns:a16="http://schemas.microsoft.com/office/drawing/2014/main" id="{E70EE8E7-7A99-7987-ADFB-AF431D8570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1463" y="5702554"/>
            <a:ext cx="17843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LID4096" altLang="es-CR" b="1">
                <a:solidFill>
                  <a:srgbClr val="104D81"/>
                </a:solidFill>
              </a:rPr>
              <a:t>Implementadas</a:t>
            </a:r>
          </a:p>
        </p:txBody>
      </p:sp>
      <p:grpSp>
        <p:nvGrpSpPr>
          <p:cNvPr id="27" name="Group 328">
            <a:extLst>
              <a:ext uri="{FF2B5EF4-FFF2-40B4-BE49-F238E27FC236}">
                <a16:creationId xmlns:a16="http://schemas.microsoft.com/office/drawing/2014/main" id="{080D1533-3DA1-4CC3-31C1-05BB3241AF59}"/>
              </a:ext>
            </a:extLst>
          </p:cNvPr>
          <p:cNvGrpSpPr>
            <a:grpSpLocks/>
          </p:cNvGrpSpPr>
          <p:nvPr/>
        </p:nvGrpSpPr>
        <p:grpSpPr bwMode="auto">
          <a:xfrm>
            <a:off x="3495045" y="3341057"/>
            <a:ext cx="590550" cy="592138"/>
            <a:chOff x="2309124" y="2454757"/>
            <a:chExt cx="698548" cy="701016"/>
          </a:xfrm>
        </p:grpSpPr>
        <p:pic>
          <p:nvPicPr>
            <p:cNvPr id="41" name="Picture 329">
              <a:extLst>
                <a:ext uri="{FF2B5EF4-FFF2-40B4-BE49-F238E27FC236}">
                  <a16:creationId xmlns:a16="http://schemas.microsoft.com/office/drawing/2014/main" id="{06DDC5DA-365B-0AFE-115F-09AC73B03B0C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 r:link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09124" y="2454757"/>
              <a:ext cx="698548" cy="701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2" name="TextBox 330">
              <a:extLst>
                <a:ext uri="{FF2B5EF4-FFF2-40B4-BE49-F238E27FC236}">
                  <a16:creationId xmlns:a16="http://schemas.microsoft.com/office/drawing/2014/main" id="{683B830B-479A-CD3C-B19B-24681ABC081B}"/>
                </a:ext>
              </a:extLst>
            </p:cNvPr>
            <p:cNvSpPr txBox="1"/>
            <p:nvPr/>
          </p:nvSpPr>
          <p:spPr>
            <a:xfrm>
              <a:off x="2403015" y="2526174"/>
              <a:ext cx="486354" cy="36272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CR" sz="14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</a:rPr>
                <a:t>1</a:t>
              </a:r>
              <a:endParaRPr lang="en-CR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endParaRPr>
            </a:p>
          </p:txBody>
        </p:sp>
      </p:grpSp>
      <p:grpSp>
        <p:nvGrpSpPr>
          <p:cNvPr id="43" name="Group 328">
            <a:extLst>
              <a:ext uri="{FF2B5EF4-FFF2-40B4-BE49-F238E27FC236}">
                <a16:creationId xmlns:a16="http://schemas.microsoft.com/office/drawing/2014/main" id="{E84F48DD-8DDE-0C55-8AB5-A7E866B94083}"/>
              </a:ext>
            </a:extLst>
          </p:cNvPr>
          <p:cNvGrpSpPr>
            <a:grpSpLocks/>
          </p:cNvGrpSpPr>
          <p:nvPr/>
        </p:nvGrpSpPr>
        <p:grpSpPr bwMode="auto">
          <a:xfrm>
            <a:off x="5089924" y="3319778"/>
            <a:ext cx="590550" cy="592138"/>
            <a:chOff x="2309124" y="2454757"/>
            <a:chExt cx="698548" cy="701016"/>
          </a:xfrm>
        </p:grpSpPr>
        <p:pic>
          <p:nvPicPr>
            <p:cNvPr id="47" name="Picture 329">
              <a:extLst>
                <a:ext uri="{FF2B5EF4-FFF2-40B4-BE49-F238E27FC236}">
                  <a16:creationId xmlns:a16="http://schemas.microsoft.com/office/drawing/2014/main" id="{720FE9AC-81D9-717F-2475-74E143B6C164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 r:link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09124" y="2454757"/>
              <a:ext cx="698548" cy="701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8" name="TextBox 330">
              <a:extLst>
                <a:ext uri="{FF2B5EF4-FFF2-40B4-BE49-F238E27FC236}">
                  <a16:creationId xmlns:a16="http://schemas.microsoft.com/office/drawing/2014/main" id="{664F7000-F00E-A488-D456-D494CCC307AE}"/>
                </a:ext>
              </a:extLst>
            </p:cNvPr>
            <p:cNvSpPr txBox="1"/>
            <p:nvPr/>
          </p:nvSpPr>
          <p:spPr>
            <a:xfrm>
              <a:off x="2403015" y="2526174"/>
              <a:ext cx="486354" cy="36272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CR" sz="14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</a:rPr>
                <a:t>1</a:t>
              </a:r>
              <a:endParaRPr lang="en-CR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endParaRPr>
            </a:p>
          </p:txBody>
        </p:sp>
      </p:grpSp>
      <p:grpSp>
        <p:nvGrpSpPr>
          <p:cNvPr id="55" name="Group 210">
            <a:extLst>
              <a:ext uri="{FF2B5EF4-FFF2-40B4-BE49-F238E27FC236}">
                <a16:creationId xmlns:a16="http://schemas.microsoft.com/office/drawing/2014/main" id="{1CC95E93-83E6-8A6C-9F31-82E09B5A7C8A}"/>
              </a:ext>
            </a:extLst>
          </p:cNvPr>
          <p:cNvGrpSpPr>
            <a:grpSpLocks/>
          </p:cNvGrpSpPr>
          <p:nvPr/>
        </p:nvGrpSpPr>
        <p:grpSpPr bwMode="auto">
          <a:xfrm>
            <a:off x="5582046" y="3315548"/>
            <a:ext cx="590550" cy="593725"/>
            <a:chOff x="3352230" y="2454756"/>
            <a:chExt cx="698548" cy="701017"/>
          </a:xfrm>
        </p:grpSpPr>
        <p:pic>
          <p:nvPicPr>
            <p:cNvPr id="59" name="Picture 211">
              <a:extLst>
                <a:ext uri="{FF2B5EF4-FFF2-40B4-BE49-F238E27FC236}">
                  <a16:creationId xmlns:a16="http://schemas.microsoft.com/office/drawing/2014/main" id="{0F2427FF-F3AF-1737-E1D1-F0F02B4A8399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 r:link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52230" y="2454756"/>
              <a:ext cx="698548" cy="7010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44" name="TextBox 212">
              <a:extLst>
                <a:ext uri="{FF2B5EF4-FFF2-40B4-BE49-F238E27FC236}">
                  <a16:creationId xmlns:a16="http://schemas.microsoft.com/office/drawing/2014/main" id="{91DBFF12-609D-CF95-7462-023A0F252BBF}"/>
                </a:ext>
              </a:extLst>
            </p:cNvPr>
            <p:cNvSpPr txBox="1"/>
            <p:nvPr/>
          </p:nvSpPr>
          <p:spPr>
            <a:xfrm>
              <a:off x="3472410" y="2518485"/>
              <a:ext cx="414997" cy="36550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CR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</a:rPr>
                <a:t>3</a:t>
              </a:r>
              <a:endParaRPr lang="en-CR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endParaRPr>
            </a:p>
          </p:txBody>
        </p:sp>
      </p:grpSp>
      <p:grpSp>
        <p:nvGrpSpPr>
          <p:cNvPr id="3145" name="Group 328">
            <a:extLst>
              <a:ext uri="{FF2B5EF4-FFF2-40B4-BE49-F238E27FC236}">
                <a16:creationId xmlns:a16="http://schemas.microsoft.com/office/drawing/2014/main" id="{6B322A8C-FB52-6938-E13B-EDB2DDB8513B}"/>
              </a:ext>
            </a:extLst>
          </p:cNvPr>
          <p:cNvGrpSpPr>
            <a:grpSpLocks/>
          </p:cNvGrpSpPr>
          <p:nvPr/>
        </p:nvGrpSpPr>
        <p:grpSpPr bwMode="auto">
          <a:xfrm>
            <a:off x="3583647" y="4599256"/>
            <a:ext cx="590550" cy="592138"/>
            <a:chOff x="2309124" y="2454757"/>
            <a:chExt cx="698548" cy="701016"/>
          </a:xfrm>
        </p:grpSpPr>
        <p:pic>
          <p:nvPicPr>
            <p:cNvPr id="3146" name="Picture 329">
              <a:extLst>
                <a:ext uri="{FF2B5EF4-FFF2-40B4-BE49-F238E27FC236}">
                  <a16:creationId xmlns:a16="http://schemas.microsoft.com/office/drawing/2014/main" id="{11E5E050-295D-DADD-C1F0-F1475116F80E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 r:link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09124" y="2454757"/>
              <a:ext cx="698548" cy="701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47" name="TextBox 330">
              <a:extLst>
                <a:ext uri="{FF2B5EF4-FFF2-40B4-BE49-F238E27FC236}">
                  <a16:creationId xmlns:a16="http://schemas.microsoft.com/office/drawing/2014/main" id="{187586AC-52E7-7E4A-6F92-31CF9BD9EF4E}"/>
                </a:ext>
              </a:extLst>
            </p:cNvPr>
            <p:cNvSpPr txBox="1"/>
            <p:nvPr/>
          </p:nvSpPr>
          <p:spPr>
            <a:xfrm>
              <a:off x="2403015" y="2526174"/>
              <a:ext cx="486354" cy="36272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CR" sz="14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</a:rPr>
                <a:t>2</a:t>
              </a:r>
              <a:endParaRPr lang="en-CR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endParaRPr>
            </a:p>
          </p:txBody>
        </p:sp>
      </p:grpSp>
      <p:grpSp>
        <p:nvGrpSpPr>
          <p:cNvPr id="3148" name="Group 328">
            <a:extLst>
              <a:ext uri="{FF2B5EF4-FFF2-40B4-BE49-F238E27FC236}">
                <a16:creationId xmlns:a16="http://schemas.microsoft.com/office/drawing/2014/main" id="{7CED93DD-70D7-0214-CD18-C9A914896DA4}"/>
              </a:ext>
            </a:extLst>
          </p:cNvPr>
          <p:cNvGrpSpPr>
            <a:grpSpLocks/>
          </p:cNvGrpSpPr>
          <p:nvPr/>
        </p:nvGrpSpPr>
        <p:grpSpPr bwMode="auto">
          <a:xfrm>
            <a:off x="5699533" y="4556704"/>
            <a:ext cx="590550" cy="592138"/>
            <a:chOff x="2309124" y="2454757"/>
            <a:chExt cx="698548" cy="701016"/>
          </a:xfrm>
        </p:grpSpPr>
        <p:pic>
          <p:nvPicPr>
            <p:cNvPr id="3150" name="Picture 329">
              <a:extLst>
                <a:ext uri="{FF2B5EF4-FFF2-40B4-BE49-F238E27FC236}">
                  <a16:creationId xmlns:a16="http://schemas.microsoft.com/office/drawing/2014/main" id="{C2DCD441-A640-81D6-8C41-AAE955399C4F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 r:link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09124" y="2454757"/>
              <a:ext cx="698548" cy="701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51" name="TextBox 330">
              <a:extLst>
                <a:ext uri="{FF2B5EF4-FFF2-40B4-BE49-F238E27FC236}">
                  <a16:creationId xmlns:a16="http://schemas.microsoft.com/office/drawing/2014/main" id="{514AD986-2640-1BF5-5910-1B6E0D6BD896}"/>
                </a:ext>
              </a:extLst>
            </p:cNvPr>
            <p:cNvSpPr txBox="1"/>
            <p:nvPr/>
          </p:nvSpPr>
          <p:spPr>
            <a:xfrm>
              <a:off x="2403015" y="2526174"/>
              <a:ext cx="486354" cy="36272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CR" sz="14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</a:rPr>
                <a:t>1</a:t>
              </a:r>
              <a:endParaRPr lang="en-CR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endParaRPr>
            </a:p>
          </p:txBody>
        </p:sp>
      </p:grpSp>
      <p:grpSp>
        <p:nvGrpSpPr>
          <p:cNvPr id="3152" name="Group 210">
            <a:extLst>
              <a:ext uri="{FF2B5EF4-FFF2-40B4-BE49-F238E27FC236}">
                <a16:creationId xmlns:a16="http://schemas.microsoft.com/office/drawing/2014/main" id="{C90695E3-1AEB-993A-5F6F-6AA4FDE9EDA0}"/>
              </a:ext>
            </a:extLst>
          </p:cNvPr>
          <p:cNvGrpSpPr>
            <a:grpSpLocks/>
          </p:cNvGrpSpPr>
          <p:nvPr/>
        </p:nvGrpSpPr>
        <p:grpSpPr bwMode="auto">
          <a:xfrm>
            <a:off x="6191655" y="4552474"/>
            <a:ext cx="590550" cy="593725"/>
            <a:chOff x="3352230" y="2454756"/>
            <a:chExt cx="698548" cy="701017"/>
          </a:xfrm>
        </p:grpSpPr>
        <p:pic>
          <p:nvPicPr>
            <p:cNvPr id="3153" name="Picture 211">
              <a:extLst>
                <a:ext uri="{FF2B5EF4-FFF2-40B4-BE49-F238E27FC236}">
                  <a16:creationId xmlns:a16="http://schemas.microsoft.com/office/drawing/2014/main" id="{4E9C5066-8143-9409-CBD8-92FB1131AA37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 r:link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52230" y="2454756"/>
              <a:ext cx="698548" cy="7010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54" name="TextBox 212">
              <a:extLst>
                <a:ext uri="{FF2B5EF4-FFF2-40B4-BE49-F238E27FC236}">
                  <a16:creationId xmlns:a16="http://schemas.microsoft.com/office/drawing/2014/main" id="{FB8FAA80-7A85-4028-679B-47DF9F32F71A}"/>
                </a:ext>
              </a:extLst>
            </p:cNvPr>
            <p:cNvSpPr txBox="1"/>
            <p:nvPr/>
          </p:nvSpPr>
          <p:spPr>
            <a:xfrm>
              <a:off x="3472410" y="2518485"/>
              <a:ext cx="414997" cy="36550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CR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</a:rPr>
                <a:t>3</a:t>
              </a:r>
              <a:endParaRPr lang="en-CR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endParaRPr>
            </a:p>
          </p:txBody>
        </p:sp>
      </p:grpSp>
      <p:pic>
        <p:nvPicPr>
          <p:cNvPr id="11" name="Picture 170">
            <a:extLst>
              <a:ext uri="{FF2B5EF4-FFF2-40B4-BE49-F238E27FC236}">
                <a16:creationId xmlns:a16="http://schemas.microsoft.com/office/drawing/2014/main" id="{D851CE17-D9F9-7AEA-7405-D28045EF3740}"/>
              </a:ext>
            </a:extLst>
          </p:cNvPr>
          <p:cNvPicPr>
            <a:picLocks noChangeAspect="1"/>
          </p:cNvPicPr>
          <p:nvPr/>
        </p:nvPicPr>
        <p:blipFill>
          <a:blip r:embed="rId26" r:link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25"/>
          <a:stretch>
            <a:fillRect/>
          </a:stretch>
        </p:blipFill>
        <p:spPr bwMode="auto">
          <a:xfrm>
            <a:off x="4943612" y="7547250"/>
            <a:ext cx="1142733" cy="952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71">
            <a:extLst>
              <a:ext uri="{FF2B5EF4-FFF2-40B4-BE49-F238E27FC236}">
                <a16:creationId xmlns:a16="http://schemas.microsoft.com/office/drawing/2014/main" id="{3C2A540E-FFD8-8000-52B2-2B5351D4410D}"/>
              </a:ext>
            </a:extLst>
          </p:cNvPr>
          <p:cNvSpPr txBox="1"/>
          <p:nvPr/>
        </p:nvSpPr>
        <p:spPr bwMode="auto">
          <a:xfrm>
            <a:off x="5148008" y="7771076"/>
            <a:ext cx="685800" cy="3095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CR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0</a:t>
            </a:r>
            <a:endParaRPr lang="en-CR" sz="1400" b="1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13" name="TextBox 172">
            <a:extLst>
              <a:ext uri="{FF2B5EF4-FFF2-40B4-BE49-F238E27FC236}">
                <a16:creationId xmlns:a16="http://schemas.microsoft.com/office/drawing/2014/main" id="{16A6001C-26A5-0138-67EE-F222CD7CDA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77237" y="8412585"/>
            <a:ext cx="1068817" cy="2770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LID4096" altLang="es-CR" sz="1200" b="1" dirty="0">
                <a:solidFill>
                  <a:srgbClr val="6B6869"/>
                </a:solidFill>
                <a:cs typeface="Calibri" panose="020F0502020204030204" pitchFamily="34" charset="0"/>
              </a:rPr>
              <a:t>Descartadas</a:t>
            </a:r>
          </a:p>
        </p:txBody>
      </p:sp>
    </p:spTree>
    <p:extLst>
      <p:ext uri="{BB962C8B-B14F-4D97-AF65-F5344CB8AC3E}">
        <p14:creationId xmlns:p14="http://schemas.microsoft.com/office/powerpoint/2010/main" val="8850514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5559</TotalTime>
  <Words>180</Words>
  <Application>Microsoft Office PowerPoint</Application>
  <PresentationFormat>Carta (216 x 279 mm)</PresentationFormat>
  <Paragraphs>66</Paragraphs>
  <Slides>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GIOVANNI DURAN  CASCANTE</cp:lastModifiedBy>
  <cp:revision>108</cp:revision>
  <cp:lastPrinted>2023-07-14T15:55:45Z</cp:lastPrinted>
  <dcterms:created xsi:type="dcterms:W3CDTF">2020-03-09T15:08:55Z</dcterms:created>
  <dcterms:modified xsi:type="dcterms:W3CDTF">2024-07-26T20:41:36Z</dcterms:modified>
</cp:coreProperties>
</file>