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60" r:id="rId4"/>
  </p:sldIdLst>
  <p:sldSz cx="6858000" cy="9144000" type="screen4x3"/>
  <p:notesSz cx="6858000" cy="9144000"/>
  <p:defaultTextStyle>
    <a:defPPr>
      <a:defRPr lang="es-CR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19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2232" y="52"/>
      </p:cViewPr>
      <p:guideLst>
        <p:guide orient="horz" pos="2880"/>
        <p:guide pos="2160"/>
        <p:guide orient="horz" pos="19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Google Shape;3;n">
            <a:extLst>
              <a:ext uri="{FF2B5EF4-FFF2-40B4-BE49-F238E27FC236}">
                <a16:creationId xmlns:a16="http://schemas.microsoft.com/office/drawing/2014/main" id="{00247334-310E-6588-E472-2338FA79F3F3}"/>
              </a:ext>
            </a:extLst>
          </p:cNvPr>
          <p:cNvSpPr txBox="1">
            <a:spLocks noGrp="1" noChangeArrowheads="1"/>
          </p:cNvSpPr>
          <p:nvPr>
            <p:ph type="hdr" idx="2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endParaRPr lang="es-CR" altLang="es-CR"/>
          </a:p>
        </p:txBody>
      </p:sp>
      <p:sp>
        <p:nvSpPr>
          <p:cNvPr id="2051" name="Google Shape;4;n">
            <a:extLst>
              <a:ext uri="{FF2B5EF4-FFF2-40B4-BE49-F238E27FC236}">
                <a16:creationId xmlns:a16="http://schemas.microsoft.com/office/drawing/2014/main" id="{503CD2B8-F14E-DEB9-19B9-1E367B320870}"/>
              </a:ext>
            </a:extLst>
          </p:cNvPr>
          <p:cNvSpPr txBox="1">
            <a:spLocks noGrp="1" noChangeArrowheads="1"/>
          </p:cNvSpPr>
          <p:nvPr>
            <p:ph type="dt" idx="10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endParaRPr lang="es-CR" altLang="es-CR"/>
          </a:p>
        </p:txBody>
      </p:sp>
      <p:sp>
        <p:nvSpPr>
          <p:cNvPr id="2052" name="Google Shape;5;n">
            <a:extLst>
              <a:ext uri="{FF2B5EF4-FFF2-40B4-BE49-F238E27FC236}">
                <a16:creationId xmlns:a16="http://schemas.microsoft.com/office/drawing/2014/main" id="{0B650A52-12AB-373B-AC0D-CA17406EFB83}"/>
              </a:ext>
            </a:extLst>
          </p:cNvPr>
          <p:cNvSpPr>
            <a:spLocks noGrp="1" noRot="1" noChangeAspect="1"/>
          </p:cNvSpPr>
          <p:nvPr>
            <p:ph type="sldImg" idx="3"/>
          </p:nvPr>
        </p:nvSpPr>
        <p:spPr bwMode="auto">
          <a:xfrm>
            <a:off x="2271713" y="1143000"/>
            <a:ext cx="2314575" cy="3086100"/>
          </a:xfrm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Google Shape;6;n">
            <a:extLst>
              <a:ext uri="{FF2B5EF4-FFF2-40B4-BE49-F238E27FC236}">
                <a16:creationId xmlns:a16="http://schemas.microsoft.com/office/drawing/2014/main" id="{EEB6DCBD-D616-DD90-48BD-77F4BAF4D6E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CR" altLang="es-CR">
              <a:sym typeface="Arial" panose="020B0604020202020204" pitchFamily="34" charset="0"/>
            </a:endParaRPr>
          </a:p>
        </p:txBody>
      </p:sp>
      <p:sp>
        <p:nvSpPr>
          <p:cNvPr id="2054" name="Google Shape;7;n">
            <a:extLst>
              <a:ext uri="{FF2B5EF4-FFF2-40B4-BE49-F238E27FC236}">
                <a16:creationId xmlns:a16="http://schemas.microsoft.com/office/drawing/2014/main" id="{4A5BF283-07EB-8266-045E-74A0CD1E45BB}"/>
              </a:ext>
            </a:extLst>
          </p:cNvPr>
          <p:cNvSpPr txBox="1">
            <a:spLocks noGrp="1" noChangeArrowheads="1"/>
          </p:cNvSpPr>
          <p:nvPr>
            <p:ph type="ftr" idx="11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b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endParaRPr lang="es-CR" altLang="es-CR"/>
          </a:p>
        </p:txBody>
      </p:sp>
      <p:sp>
        <p:nvSpPr>
          <p:cNvPr id="2055" name="Google Shape;8;n">
            <a:extLst>
              <a:ext uri="{FF2B5EF4-FFF2-40B4-BE49-F238E27FC236}">
                <a16:creationId xmlns:a16="http://schemas.microsoft.com/office/drawing/2014/main" id="{7122A344-4A2B-7087-0CA6-3ADC23A548E5}"/>
              </a:ext>
            </a:extLst>
          </p:cNvPr>
          <p:cNvSpPr txBox="1">
            <a:spLocks noGrp="1" noChangeArrowheads="1"/>
          </p:cNvSpPr>
          <p:nvPr>
            <p:ph type="sldNum" idx="12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BB69A470-1B1B-410B-ABC2-B4599CFFCF7E}" type="slidenum">
              <a:rPr lang="LID4096" altLang="es-CR"/>
              <a:pPr>
                <a:defRPr/>
              </a:pPr>
              <a:t>‹Nº›</a:t>
            </a:fld>
            <a:endParaRPr lang="es-CR" altLang="es-CR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457200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1pPr>
    <a:lvl2pPr marL="914400" lvl="1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2pPr>
    <a:lvl3pPr marL="1371600" lvl="2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3pPr>
    <a:lvl4pPr marL="1828800" lvl="3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4pPr>
    <a:lvl5pPr marL="2286000" lvl="4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Google Shape;85;p1:notes">
            <a:extLst>
              <a:ext uri="{FF2B5EF4-FFF2-40B4-BE49-F238E27FC236}">
                <a16:creationId xmlns:a16="http://schemas.microsoft.com/office/drawing/2014/main" id="{6FDB354A-F3D2-5C1A-C6F3-C84FD052389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4099" name="Google Shape;86;p1:notes">
            <a:extLst>
              <a:ext uri="{FF2B5EF4-FFF2-40B4-BE49-F238E27FC236}">
                <a16:creationId xmlns:a16="http://schemas.microsoft.com/office/drawing/2014/main" id="{B38FEEFF-67D3-82BF-3BFC-0B6D52607E5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 eaLnBrk="1" hangingPunct="1">
              <a:buSzPts val="1400"/>
            </a:pPr>
            <a:r>
              <a:rPr lang="LID4096" altLang="es-CR" sz="1200">
                <a:latin typeface="Calibri" panose="020F0502020204030204" pitchFamily="34" charset="0"/>
                <a:cs typeface="Arial" panose="020B0604020202020204" pitchFamily="34" charset="0"/>
                <a:sym typeface="Calibri" panose="020F0502020204030204" pitchFamily="34" charset="0"/>
              </a:rPr>
              <a:t>Portada</a:t>
            </a:r>
            <a:endParaRPr lang="es-CR" altLang="es-CR" sz="1200">
              <a:latin typeface="Calibri" panose="020F0502020204030204" pitchFamily="34" charset="0"/>
              <a:cs typeface="Arial" panose="020B0604020202020204" pitchFamily="34" charset="0"/>
              <a:sym typeface="Calibri" panose="020F0502020204030204" pitchFamily="34" charset="0"/>
            </a:endParaRPr>
          </a:p>
          <a:p>
            <a:pPr marL="0" indent="0" eaLnBrk="1" hangingPunct="1">
              <a:buSzPts val="1400"/>
            </a:pPr>
            <a:endParaRPr lang="es-CR" altLang="es-CR" sz="1200">
              <a:latin typeface="Calibri" panose="020F0502020204030204" pitchFamily="34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4100" name="Google Shape;87;p1:notes">
            <a:extLst>
              <a:ext uri="{FF2B5EF4-FFF2-40B4-BE49-F238E27FC236}">
                <a16:creationId xmlns:a16="http://schemas.microsoft.com/office/drawing/2014/main" id="{CC0DE928-B2FC-50E9-F225-5A6095FB2D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4532067F-E5E6-4480-A0AB-D84B185C0D22}" type="slidenum">
              <a:rPr lang="LID4096" altLang="es-CR" smtClean="0"/>
              <a:pPr/>
              <a:t>1</a:t>
            </a:fld>
            <a:endParaRPr lang="es-CR" altLang="es-C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Google Shape;178;p2:notes">
            <a:extLst>
              <a:ext uri="{FF2B5EF4-FFF2-40B4-BE49-F238E27FC236}">
                <a16:creationId xmlns:a16="http://schemas.microsoft.com/office/drawing/2014/main" id="{9F2790A4-094D-CDD8-E0A6-C1D94D153017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6147" name="Google Shape;179;p2:notes">
            <a:extLst>
              <a:ext uri="{FF2B5EF4-FFF2-40B4-BE49-F238E27FC236}">
                <a16:creationId xmlns:a16="http://schemas.microsoft.com/office/drawing/2014/main" id="{C9538662-D087-AED8-346D-AE38065A9CB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 eaLnBrk="1" hangingPunct="1">
              <a:buSzPts val="1400"/>
            </a:pPr>
            <a:endParaRPr lang="es-CR" altLang="es-CR" sz="1200">
              <a:latin typeface="Calibri" panose="020F0502020204030204" pitchFamily="34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6148" name="Google Shape;180;p2:notes">
            <a:extLst>
              <a:ext uri="{FF2B5EF4-FFF2-40B4-BE49-F238E27FC236}">
                <a16:creationId xmlns:a16="http://schemas.microsoft.com/office/drawing/2014/main" id="{AB41D53A-E49D-AB0A-0A07-200CF86DFB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9C1B38D2-4E02-4D8E-B83A-F8C336714840}" type="slidenum">
              <a:rPr lang="LID4096" altLang="es-CR" smtClean="0"/>
              <a:pPr/>
              <a:t>2</a:t>
            </a:fld>
            <a:endParaRPr lang="es-CR" altLang="es-C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75"/>
              <a:buFont typeface="Calibri"/>
              <a:buNone/>
              <a:defRPr sz="337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lvl="0" algn="ctr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1pPr>
            <a:lvl2pPr lvl="1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 sz="1125"/>
            </a:lvl2pPr>
            <a:lvl3pPr lvl="2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 sz="1013"/>
            </a:lvl3pPr>
            <a:lvl4pPr lvl="3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lvl="4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lvl="5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lvl="6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lvl="7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lvl="8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A116E697-036B-2905-9A3B-1710A8FD6460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E35820A6-70B0-7E0B-89D3-AF8778F2C3CE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6BBEE9B2-04AC-F65D-F99D-34AEDD702629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06B68-950C-44DF-9BDF-051755FAB987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9455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 rot="5400000">
            <a:off x="528108" y="2377546"/>
            <a:ext cx="5801784" cy="59150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58C350E9-E2FA-4087-90C3-CF74B476844C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0F70BAAD-150C-8AF5-F2C9-652E838C2D42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503A15F7-84F4-559D-5C67-65AD0179E7E7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09D6B-E5FB-44F3-9E3E-D89154012C78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1133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>
            <a:spLocks noGrp="1"/>
          </p:cNvSpPr>
          <p:nvPr>
            <p:ph type="title"/>
          </p:nvPr>
        </p:nvSpPr>
        <p:spPr>
          <a:xfrm rot="5400000">
            <a:off x="1772576" y="3622015"/>
            <a:ext cx="7749117" cy="147875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body" idx="1"/>
          </p:nvPr>
        </p:nvSpPr>
        <p:spPr>
          <a:xfrm rot="5400000">
            <a:off x="-1227800" y="2186121"/>
            <a:ext cx="7749117" cy="435054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85466A40-8490-B320-C931-51DA16978497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B07CB1AA-6182-47B9-DEB5-819CB93B52F4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2C3B471D-D34C-7BC1-83FC-5DA763FD6ACD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D7AB7-9C71-401B-9603-E64D99E67B55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18305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ACA05CEB-19D0-FDC8-A5DB-D8549F999271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58050614-5B37-1A80-7A54-4E6BCFE96507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553361FD-BF09-C60C-3C03-41BC5706A98C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0F89D-C11B-403F-A772-A953A670BF52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5973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75"/>
              <a:buFont typeface="Calibri"/>
              <a:buNone/>
              <a:defRPr sz="337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2286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125"/>
              <a:buNone/>
              <a:defRPr sz="1125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013"/>
              <a:buNone/>
              <a:defRPr sz="1013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1FA3E557-9562-7066-AAB2-B8D79EBDF8BF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8DD52E74-6BD9-6A7B-297E-5DB3D5F4CA22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B893B7F5-90C7-C340-A60F-8CC289BC4EDB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64961-CD07-4696-8E23-B25CE295DACF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44576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471488" y="2434167"/>
            <a:ext cx="2914650" cy="580178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3471863" y="2434167"/>
            <a:ext cx="2914650" cy="580178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17224EC6-A31C-AA73-8189-D5652CD59555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E282745E-3D39-7CC4-E38C-2CCADA970DBC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76FFAEE6-6E6D-C23F-A131-CB3D60663D33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89EE7-A8C2-46D6-8CA4-A544A5791264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29150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457200" lvl="0" indent="-2286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 sz="1125" b="1"/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 sz="1013" b="1"/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472381" y="3340100"/>
            <a:ext cx="2901255" cy="491278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3"/>
          </p:nvPr>
        </p:nvSpPr>
        <p:spPr>
          <a:xfrm>
            <a:off x="3471863" y="2241551"/>
            <a:ext cx="2915543" cy="1098549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457200" lvl="0" indent="-2286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 sz="1125" b="1"/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 sz="1013" b="1"/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4"/>
          </p:nvPr>
        </p:nvSpPr>
        <p:spPr>
          <a:xfrm>
            <a:off x="3471863" y="3340100"/>
            <a:ext cx="2915543" cy="491278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A6EDD5C0-1543-6485-3DB4-AA6C90374A81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11A769E6-7035-4441-1CF4-47EF67145A54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6478C73A-21BC-5EC4-727A-9FBAE87E37FB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A96BB-5DDA-4CF1-BD00-F91B2FAAAD69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7300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539C0837-3BD3-A721-4632-3D0DEDC2BAA2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8F078879-6BD9-6342-1DF6-09D0DBE0DBDA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291C86EF-5D62-4C38-2A6C-7939FC14E031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B799C-730B-4E8C-9378-8D93B1A0B84F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31548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D5ACB984-57A7-72CD-097C-4291B158CC23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8F99F20C-95C9-B793-9D33-5D1593F1B4A1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CDFD8FFB-1306-F493-103A-8D4BFB569414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ECF46-E884-4663-88F2-46371D9863A6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78420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2915543" y="1316567"/>
            <a:ext cx="3471863" cy="649816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1pPr>
            <a:lvl2pPr marL="914400" lvl="1" indent="-328612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2pPr>
            <a:lvl3pPr marL="1371600" lvl="2" indent="-31432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3pPr>
            <a:lvl4pPr marL="1828800" lvl="3" indent="-300037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Char char="•"/>
              <a:defRPr sz="1125"/>
            </a:lvl4pPr>
            <a:lvl5pPr marL="2286000" lvl="4" indent="-300037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Char char="•"/>
              <a:defRPr sz="1125"/>
            </a:lvl5pPr>
            <a:lvl6pPr marL="2743200" lvl="5" indent="-300037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Char char="•"/>
              <a:defRPr sz="1125"/>
            </a:lvl6pPr>
            <a:lvl7pPr marL="3200400" lvl="6" indent="-300037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Char char="•"/>
              <a:defRPr sz="1125"/>
            </a:lvl7pPr>
            <a:lvl8pPr marL="3657600" lvl="7" indent="-300037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Char char="•"/>
              <a:defRPr sz="1125"/>
            </a:lvl8pPr>
            <a:lvl9pPr marL="4114800" lvl="8" indent="-300037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Char char="•"/>
              <a:defRPr sz="1125"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2"/>
          </p:nvPr>
        </p:nvSpPr>
        <p:spPr>
          <a:xfrm>
            <a:off x="472381" y="2743200"/>
            <a:ext cx="2211883" cy="50821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2286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788"/>
              <a:buNone/>
              <a:defRPr sz="788"/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035C94A9-B21F-73F3-A4EC-287AA2782BD0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3C31579C-CC89-B161-8FDE-C119892E0F44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A8C6AB20-ED33-929E-9E94-67AA84EA85E3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DEFD0-83A8-4DC5-A0E1-0D43059EB03A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53834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>
            <a:spLocks noGrp="1"/>
          </p:cNvSpPr>
          <p:nvPr>
            <p:ph type="pic" idx="2"/>
          </p:nvPr>
        </p:nvSpPr>
        <p:spPr>
          <a:xfrm>
            <a:off x="2915543" y="1316567"/>
            <a:ext cx="3471863" cy="649816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R="0" lvl="0" algn="l" rtl="0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575"/>
              <a:buFont typeface="Arial"/>
              <a:buNone/>
              <a:defRPr sz="15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None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None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None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None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None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None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endParaRPr noProof="0" dirty="0">
              <a:sym typeface="Calibri"/>
            </a:endParaRPr>
          </a:p>
        </p:txBody>
      </p:sp>
      <p:sp>
        <p:nvSpPr>
          <p:cNvPr id="68" name="Google Shape;68;p12"/>
          <p:cNvSpPr txBox="1">
            <a:spLocks noGrp="1"/>
          </p:cNvSpPr>
          <p:nvPr>
            <p:ph type="body" idx="1"/>
          </p:nvPr>
        </p:nvSpPr>
        <p:spPr>
          <a:xfrm>
            <a:off x="472381" y="2743200"/>
            <a:ext cx="2211883" cy="50821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457200" lvl="0" indent="-2286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1pPr>
            <a:lvl2pPr marL="914400" lvl="1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788"/>
              <a:buNone/>
              <a:defRPr sz="788"/>
            </a:lvl2pPr>
            <a:lvl3pPr marL="1371600" lvl="2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3pPr>
            <a:lvl4pPr marL="1828800" lvl="3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4pPr>
            <a:lvl5pPr marL="2286000" lvl="4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5pPr>
            <a:lvl6pPr marL="2743200" lvl="5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6pPr>
            <a:lvl7pPr marL="3200400" lvl="6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7pPr>
            <a:lvl8pPr marL="3657600" lvl="7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8pPr>
            <a:lvl9pPr marL="4114800" lvl="8" indent="-2286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563"/>
              <a:buNone/>
              <a:defRPr sz="563"/>
            </a:lvl9pPr>
          </a:lstStyle>
          <a:p>
            <a:endParaRPr/>
          </a:p>
        </p:txBody>
      </p:sp>
      <p:sp>
        <p:nvSpPr>
          <p:cNvPr id="2" name="Google Shape;12;p3">
            <a:extLst>
              <a:ext uri="{FF2B5EF4-FFF2-40B4-BE49-F238E27FC236}">
                <a16:creationId xmlns:a16="http://schemas.microsoft.com/office/drawing/2014/main" id="{863B113A-7E3E-9D6A-30D4-17D968400AFC}"/>
              </a:ext>
            </a:extLst>
          </p:cNvPr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Google Shape;13;p3">
            <a:extLst>
              <a:ext uri="{FF2B5EF4-FFF2-40B4-BE49-F238E27FC236}">
                <a16:creationId xmlns:a16="http://schemas.microsoft.com/office/drawing/2014/main" id="{63971B6A-4F16-FDFA-AC2B-59763EB334F2}"/>
              </a:ext>
            </a:extLst>
          </p:cNvPr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Google Shape;14;p3">
            <a:extLst>
              <a:ext uri="{FF2B5EF4-FFF2-40B4-BE49-F238E27FC236}">
                <a16:creationId xmlns:a16="http://schemas.microsoft.com/office/drawing/2014/main" id="{9C8E4003-800C-AE27-8927-E6AE8A49B51B}"/>
              </a:ext>
            </a:extLst>
          </p:cNvPr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143EE-6869-4AD7-BA53-BDB4C6D85FCB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7038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>
            <a:extLst>
              <a:ext uri="{FF2B5EF4-FFF2-40B4-BE49-F238E27FC236}">
                <a16:creationId xmlns:a16="http://schemas.microsoft.com/office/drawing/2014/main" id="{E52FEB1F-F514-3AD1-0251-75608EF3E06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1488" y="487363"/>
            <a:ext cx="5915025" cy="176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75"/>
              <a:buFont typeface="Calibri"/>
              <a:buNone/>
              <a:defRPr sz="24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">
            <a:extLst>
              <a:ext uri="{FF2B5EF4-FFF2-40B4-BE49-F238E27FC236}">
                <a16:creationId xmlns:a16="http://schemas.microsoft.com/office/drawing/2014/main" id="{0A97E88F-BC4E-DAC4-C0E1-7933194572F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71488" y="2433638"/>
            <a:ext cx="5915025" cy="5802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8612" algn="l" rtl="0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575"/>
              <a:buFont typeface="Arial"/>
              <a:buChar char="•"/>
              <a:defRPr sz="15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43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00037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2925" algn="l" rtl="0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sz="101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">
            <a:extLst>
              <a:ext uri="{FF2B5EF4-FFF2-40B4-BE49-F238E27FC236}">
                <a16:creationId xmlns:a16="http://schemas.microsoft.com/office/drawing/2014/main" id="{06D6C01F-B4BD-5059-306E-4C6BD1F41CA5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471488" y="8475663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75" b="0" i="0" u="none" strike="noStrike" kern="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3" name="Google Shape;13;p3">
            <a:extLst>
              <a:ext uri="{FF2B5EF4-FFF2-40B4-BE49-F238E27FC236}">
                <a16:creationId xmlns:a16="http://schemas.microsoft.com/office/drawing/2014/main" id="{22C1B571-EEE1-0653-05FF-F773E36282E6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2271713" y="8475663"/>
            <a:ext cx="2314575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75" b="0" i="0" u="none" strike="noStrike" kern="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4" name="Google Shape;14;p3">
            <a:extLst>
              <a:ext uri="{FF2B5EF4-FFF2-40B4-BE49-F238E27FC236}">
                <a16:creationId xmlns:a16="http://schemas.microsoft.com/office/drawing/2014/main" id="{F1AB3934-FB32-FB68-45F0-23617281195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4843463" y="8475663"/>
            <a:ext cx="1543050" cy="4857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buClr>
                <a:srgbClr val="000000"/>
              </a:buClr>
              <a:buFont typeface="Arial" panose="020B0604020202020204" pitchFamily="34" charset="0"/>
              <a:buNone/>
              <a:defRPr sz="600">
                <a:solidFill>
                  <a:srgbClr val="888888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4874118F-9012-4BCC-9E5D-A7E68A7A20F4}" type="slidenum">
              <a:rPr lang="LID4096" altLang="en-US"/>
              <a:pPr>
                <a:defRPr/>
              </a:pPr>
              <a:t>‹Nº›</a:t>
            </a:fld>
            <a:endParaRPr lang="en-US" altLang="en-US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file:///\\Users\macbook\Documents\APEUNA\boleti&#769;n\I&#769;conos%20boleti&#769;n\ICONOS%20APEUNA%20boletin-07.png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file:///\\Users\macbook\Documents\APEUNA\boleti&#769;n\I&#769;conos%20boleti&#769;n\ICONOS%20APEUNA%20boletin-06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10" Type="http://schemas.openxmlformats.org/officeDocument/2006/relationships/image" Target="file:///\\Users\macbook\Documents\APEUNA\boleti&#769;n\I&#769;conos%20boleti&#769;n\ICONOS%20APEUNA%20boletin-07.png" TargetMode="External"/><Relationship Id="rId4" Type="http://schemas.openxmlformats.org/officeDocument/2006/relationships/image" Target="../media/image9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Google Shape;89;p1">
            <a:extLst>
              <a:ext uri="{FF2B5EF4-FFF2-40B4-BE49-F238E27FC236}">
                <a16:creationId xmlns:a16="http://schemas.microsoft.com/office/drawing/2014/main" id="{E8A89F6F-D9E8-1387-1B87-36A66EBF6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1495425"/>
            <a:ext cx="4659313" cy="5445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endParaRPr lang="es-CR" altLang="es-CR" sz="1800"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3075" name="Google Shape;90;p1">
            <a:extLst>
              <a:ext uri="{FF2B5EF4-FFF2-40B4-BE49-F238E27FC236}">
                <a16:creationId xmlns:a16="http://schemas.microsoft.com/office/drawing/2014/main" id="{45C7CC65-40A3-8760-CE75-3C5BF5087D7B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1631950"/>
            <a:ext cx="6367462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Google Shape;91;p1">
            <a:extLst>
              <a:ext uri="{FF2B5EF4-FFF2-40B4-BE49-F238E27FC236}">
                <a16:creationId xmlns:a16="http://schemas.microsoft.com/office/drawing/2014/main" id="{FAA8A88D-E308-9BF6-F07A-22B52A01DABB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1252538"/>
            <a:ext cx="455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oogle Shape;92;p1">
            <a:extLst>
              <a:ext uri="{FF2B5EF4-FFF2-40B4-BE49-F238E27FC236}">
                <a16:creationId xmlns:a16="http://schemas.microsoft.com/office/drawing/2014/main" id="{0F6A1263-4013-4A53-D22D-259CCAA880C7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077"/>
          <a:stretch>
            <a:fillRect/>
          </a:stretch>
        </p:blipFill>
        <p:spPr bwMode="auto">
          <a:xfrm>
            <a:off x="2435225" y="168275"/>
            <a:ext cx="19875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Google Shape;93;p1">
            <a:extLst>
              <a:ext uri="{FF2B5EF4-FFF2-40B4-BE49-F238E27FC236}">
                <a16:creationId xmlns:a16="http://schemas.microsoft.com/office/drawing/2014/main" id="{228B366E-2B82-7B20-9DB2-C16C726958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5625" y="1246188"/>
            <a:ext cx="3219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LID4096" altLang="es-CR" sz="2400" b="1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Estado situacional</a:t>
            </a:r>
            <a:endParaRPr lang="es-CR" altLang="es-CR" sz="2000" b="1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079" name="Google Shape;94;p1">
            <a:extLst>
              <a:ext uri="{FF2B5EF4-FFF2-40B4-BE49-F238E27FC236}">
                <a16:creationId xmlns:a16="http://schemas.microsoft.com/office/drawing/2014/main" id="{748D04B4-F5F0-98A0-AED5-D11A8ECCF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625" y="1714500"/>
            <a:ext cx="5564188" cy="70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LID4096" altLang="es-CR" sz="2000" b="1" dirty="0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Actividades de Respuesta al Riesgo (ARR) vigentes</a:t>
            </a:r>
            <a:r>
              <a:rPr lang="es-MX" altLang="es-CR" sz="2000" b="1" dirty="0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a </a:t>
            </a:r>
            <a:endParaRPr lang="es-CR" altLang="es-CR" sz="1800" b="1" dirty="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080" name="Google Shape;95;p1">
            <a:extLst>
              <a:ext uri="{FF2B5EF4-FFF2-40B4-BE49-F238E27FC236}">
                <a16:creationId xmlns:a16="http://schemas.microsoft.com/office/drawing/2014/main" id="{BEA7DEC6-3351-0671-3F01-B8D43BC815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2209800"/>
            <a:ext cx="6134100" cy="1031875"/>
          </a:xfrm>
          <a:prstGeom prst="roundRect">
            <a:avLst>
              <a:gd name="adj" fmla="val 16667"/>
            </a:avLst>
          </a:prstGeom>
          <a:solidFill>
            <a:srgbClr val="F7E1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45700" rIns="91425" bIns="45700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endParaRPr lang="es-CR" altLang="es-CR" sz="18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3081" name="Google Shape;96;p1">
            <a:extLst>
              <a:ext uri="{FF2B5EF4-FFF2-40B4-BE49-F238E27FC236}">
                <a16:creationId xmlns:a16="http://schemas.microsoft.com/office/drawing/2014/main" id="{6143DB6F-50D3-BA87-91C5-9A94B229103F}"/>
              </a:ext>
            </a:extLst>
          </p:cNvPr>
          <p:cNvGrpSpPr>
            <a:grpSpLocks/>
          </p:cNvGrpSpPr>
          <p:nvPr/>
        </p:nvGrpSpPr>
        <p:grpSpPr bwMode="auto">
          <a:xfrm>
            <a:off x="1155700" y="2212975"/>
            <a:ext cx="779463" cy="996950"/>
            <a:chOff x="1069082" y="2287534"/>
            <a:chExt cx="779598" cy="997277"/>
          </a:xfrm>
        </p:grpSpPr>
        <p:grpSp>
          <p:nvGrpSpPr>
            <p:cNvPr id="3148" name="Google Shape;97;p1">
              <a:extLst>
                <a:ext uri="{FF2B5EF4-FFF2-40B4-BE49-F238E27FC236}">
                  <a16:creationId xmlns:a16="http://schemas.microsoft.com/office/drawing/2014/main" id="{F0F09143-2B5B-79A8-3569-743FF713EA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9082" y="2287534"/>
              <a:ext cx="779598" cy="997277"/>
              <a:chOff x="1069082" y="2287534"/>
              <a:chExt cx="779598" cy="997277"/>
            </a:xfrm>
          </p:grpSpPr>
          <p:pic>
            <p:nvPicPr>
              <p:cNvPr id="3150" name="Google Shape;98;p1">
                <a:extLst>
                  <a:ext uri="{FF2B5EF4-FFF2-40B4-BE49-F238E27FC236}">
                    <a16:creationId xmlns:a16="http://schemas.microsoft.com/office/drawing/2014/main" id="{234F8E5F-00C2-DD28-1BD3-C78DE2A7B0AF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9" name="Google Shape;99;p1">
                <a:extLst>
                  <a:ext uri="{FF2B5EF4-FFF2-40B4-BE49-F238E27FC236}">
                    <a16:creationId xmlns:a16="http://schemas.microsoft.com/office/drawing/2014/main" id="{F591C02B-EC22-B381-E47B-DCD4BCBF8B5B}"/>
                  </a:ext>
                </a:extLst>
              </p:cNvPr>
              <p:cNvSpPr txBox="1"/>
              <p:nvPr/>
            </p:nvSpPr>
            <p:spPr>
              <a:xfrm>
                <a:off x="1073846" y="3030728"/>
                <a:ext cx="774834" cy="2540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lIns="91425" tIns="45700" rIns="91425" bIns="45700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  <a:defRPr/>
                </a:pPr>
                <a:r>
                  <a:rPr lang="en-CR" sz="1050" b="1" kern="0" dirty="0">
                    <a:solidFill>
                      <a:srgbClr val="646464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Total UNA</a:t>
                </a:r>
                <a:endParaRPr sz="1600" b="1" kern="0" dirty="0">
                  <a:solidFill>
                    <a:srgbClr val="6B6869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0" name="Google Shape;100;p1">
              <a:extLst>
                <a:ext uri="{FF2B5EF4-FFF2-40B4-BE49-F238E27FC236}">
                  <a16:creationId xmlns:a16="http://schemas.microsoft.com/office/drawing/2014/main" id="{12DF206F-D590-2363-1A96-360D4AF23672}"/>
                </a:ext>
              </a:extLst>
            </p:cNvPr>
            <p:cNvSpPr txBox="1"/>
            <p:nvPr/>
          </p:nvSpPr>
          <p:spPr>
            <a:xfrm>
              <a:off x="1115128" y="2441573"/>
              <a:ext cx="670041" cy="5240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lIns="91425" tIns="45700" rIns="91425" bIns="4570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r>
                <a:rPr lang="es-CR" sz="2800" b="1" kern="0" dirty="0">
                  <a:solidFill>
                    <a:schemeClr val="tx2">
                      <a:lumMod val="25000"/>
                    </a:schemeClr>
                  </a:solidFill>
                  <a:latin typeface="Calibri"/>
                  <a:ea typeface="Calibri"/>
                  <a:cs typeface="Calibri"/>
                  <a:sym typeface="Arial"/>
                </a:rPr>
                <a:t>45</a:t>
              </a:r>
              <a:endParaRPr sz="2800" b="1" kern="0" dirty="0">
                <a:solidFill>
                  <a:schemeClr val="tx2">
                    <a:lumMod val="25000"/>
                  </a:schemeClr>
                </a:solidFill>
                <a:latin typeface="Calibri"/>
                <a:ea typeface="Calibri"/>
                <a:cs typeface="Calibri"/>
                <a:sym typeface="Arial"/>
              </a:endParaRPr>
            </a:p>
          </p:txBody>
        </p:sp>
      </p:grpSp>
      <p:grpSp>
        <p:nvGrpSpPr>
          <p:cNvPr id="3082" name="Google Shape;101;p1">
            <a:extLst>
              <a:ext uri="{FF2B5EF4-FFF2-40B4-BE49-F238E27FC236}">
                <a16:creationId xmlns:a16="http://schemas.microsoft.com/office/drawing/2014/main" id="{A0D40A17-F696-9A76-0C2F-2F46D30C03BA}"/>
              </a:ext>
            </a:extLst>
          </p:cNvPr>
          <p:cNvGrpSpPr>
            <a:grpSpLocks/>
          </p:cNvGrpSpPr>
          <p:nvPr/>
        </p:nvGrpSpPr>
        <p:grpSpPr bwMode="auto">
          <a:xfrm>
            <a:off x="3781425" y="2347913"/>
            <a:ext cx="869950" cy="868362"/>
            <a:chOff x="2309124" y="2454757"/>
            <a:chExt cx="698548" cy="701016"/>
          </a:xfrm>
        </p:grpSpPr>
        <p:pic>
          <p:nvPicPr>
            <p:cNvPr id="3146" name="Google Shape;102;p1">
              <a:extLst>
                <a:ext uri="{FF2B5EF4-FFF2-40B4-BE49-F238E27FC236}">
                  <a16:creationId xmlns:a16="http://schemas.microsoft.com/office/drawing/2014/main" id="{B9E1E339-FDFC-2A2B-D693-9180ED447678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124" y="2454757"/>
              <a:ext cx="698548" cy="70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" name="Google Shape;103;p1">
              <a:extLst>
                <a:ext uri="{FF2B5EF4-FFF2-40B4-BE49-F238E27FC236}">
                  <a16:creationId xmlns:a16="http://schemas.microsoft.com/office/drawing/2014/main" id="{F1115C72-C0A3-20FC-991B-50057BFFB0A4}"/>
                </a:ext>
              </a:extLst>
            </p:cNvPr>
            <p:cNvSpPr txBox="1"/>
            <p:nvPr/>
          </p:nvSpPr>
          <p:spPr>
            <a:xfrm>
              <a:off x="2456992" y="2612389"/>
              <a:ext cx="414285" cy="3229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lIns="91425" tIns="45700" rIns="91425" bIns="4570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r>
                <a:rPr lang="es-CR" sz="20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14</a:t>
              </a:r>
              <a:endParaRPr sz="20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</p:grpSp>
      <p:sp>
        <p:nvSpPr>
          <p:cNvPr id="174" name="Google Shape;174;p1">
            <a:extLst>
              <a:ext uri="{FF2B5EF4-FFF2-40B4-BE49-F238E27FC236}">
                <a16:creationId xmlns:a16="http://schemas.microsoft.com/office/drawing/2014/main" id="{590EE11E-5716-1008-7DAF-F10A42D2E220}"/>
              </a:ext>
            </a:extLst>
          </p:cNvPr>
          <p:cNvSpPr/>
          <p:nvPr/>
        </p:nvSpPr>
        <p:spPr>
          <a:xfrm>
            <a:off x="252413" y="3502025"/>
            <a:ext cx="1600200" cy="36353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52F3C">
              <a:alpha val="75686"/>
            </a:srgbClr>
          </a:solidFill>
          <a:ln>
            <a:noFill/>
          </a:ln>
        </p:spPr>
        <p:txBody>
          <a:bodyPr spcFirstLastPara="1" lIns="91425" tIns="45700" rIns="91425" bIns="457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800" kern="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84" name="Grupo 1">
            <a:extLst>
              <a:ext uri="{FF2B5EF4-FFF2-40B4-BE49-F238E27FC236}">
                <a16:creationId xmlns:a16="http://schemas.microsoft.com/office/drawing/2014/main" id="{13B6C6AF-84C9-5DCF-6DE3-B0FFFDE3454D}"/>
              </a:ext>
            </a:extLst>
          </p:cNvPr>
          <p:cNvGrpSpPr>
            <a:grpSpLocks/>
          </p:cNvGrpSpPr>
          <p:nvPr/>
        </p:nvGrpSpPr>
        <p:grpSpPr bwMode="auto">
          <a:xfrm>
            <a:off x="149225" y="3541713"/>
            <a:ext cx="1870075" cy="742950"/>
            <a:chOff x="0" y="4510088"/>
            <a:chExt cx="1870075" cy="742950"/>
          </a:xfrm>
        </p:grpSpPr>
        <p:sp>
          <p:nvSpPr>
            <p:cNvPr id="3144" name="Google Shape;175;p1">
              <a:extLst>
                <a:ext uri="{FF2B5EF4-FFF2-40B4-BE49-F238E27FC236}">
                  <a16:creationId xmlns:a16="http://schemas.microsoft.com/office/drawing/2014/main" id="{AD95282F-ADEA-2C7B-A615-19D5EB9A8D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788" y="4510088"/>
              <a:ext cx="1514475" cy="307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>
                  <a:solidFill>
                    <a:srgbClr val="FFFFF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A diciembre 2025</a:t>
              </a:r>
              <a:endParaRPr lang="es-CR" altLang="es-CR"/>
            </a:p>
          </p:txBody>
        </p:sp>
        <p:sp>
          <p:nvSpPr>
            <p:cNvPr id="3145" name="Google Shape;176;p1">
              <a:extLst>
                <a:ext uri="{FF2B5EF4-FFF2-40B4-BE49-F238E27FC236}">
                  <a16:creationId xmlns:a16="http://schemas.microsoft.com/office/drawing/2014/main" id="{D165F9C3-F0C9-D401-C154-F8ECE8DD0B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4791075"/>
              <a:ext cx="187007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LID4096" altLang="es-CR" sz="1200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Según responsable de seguimiento</a:t>
              </a:r>
              <a:endParaRPr lang="es-CR" altLang="es-CR"/>
            </a:p>
          </p:txBody>
        </p:sp>
      </p:grpSp>
      <p:pic>
        <p:nvPicPr>
          <p:cNvPr id="3085" name="Google Shape;157;p1">
            <a:extLst>
              <a:ext uri="{FF2B5EF4-FFF2-40B4-BE49-F238E27FC236}">
                <a16:creationId xmlns:a16="http://schemas.microsoft.com/office/drawing/2014/main" id="{565C9532-4FF5-2F8B-0F41-B922996F3502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2479675"/>
            <a:ext cx="14446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86" name="Grupo 9">
            <a:extLst>
              <a:ext uri="{FF2B5EF4-FFF2-40B4-BE49-F238E27FC236}">
                <a16:creationId xmlns:a16="http://schemas.microsoft.com/office/drawing/2014/main" id="{3D9AD6DA-2347-669C-DABE-7A1CBCB4D2D2}"/>
              </a:ext>
            </a:extLst>
          </p:cNvPr>
          <p:cNvGrpSpPr>
            <a:grpSpLocks/>
          </p:cNvGrpSpPr>
          <p:nvPr/>
        </p:nvGrpSpPr>
        <p:grpSpPr bwMode="auto">
          <a:xfrm>
            <a:off x="2381250" y="2336800"/>
            <a:ext cx="1312863" cy="908050"/>
            <a:chOff x="2493922" y="2285480"/>
            <a:chExt cx="1187436" cy="905793"/>
          </a:xfrm>
        </p:grpSpPr>
        <p:grpSp>
          <p:nvGrpSpPr>
            <p:cNvPr id="3138" name="Google Shape;116;p1">
              <a:extLst>
                <a:ext uri="{FF2B5EF4-FFF2-40B4-BE49-F238E27FC236}">
                  <a16:creationId xmlns:a16="http://schemas.microsoft.com/office/drawing/2014/main" id="{C8D2F7FC-090C-11D4-6559-73F8815C52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3922" y="2285480"/>
              <a:ext cx="1187436" cy="905793"/>
              <a:chOff x="2140930" y="4957354"/>
              <a:chExt cx="1229476" cy="920960"/>
            </a:xfrm>
          </p:grpSpPr>
          <p:grpSp>
            <p:nvGrpSpPr>
              <p:cNvPr id="3140" name="Google Shape;118;p1">
                <a:extLst>
                  <a:ext uri="{FF2B5EF4-FFF2-40B4-BE49-F238E27FC236}">
                    <a16:creationId xmlns:a16="http://schemas.microsoft.com/office/drawing/2014/main" id="{4088D332-512B-D977-ABB2-90BED93F1B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40930" y="4957354"/>
                <a:ext cx="1229476" cy="920960"/>
                <a:chOff x="780353" y="2287534"/>
                <a:chExt cx="1395917" cy="1045635"/>
              </a:xfrm>
            </p:grpSpPr>
            <p:pic>
              <p:nvPicPr>
                <p:cNvPr id="3142" name="Google Shape;119;p1">
                  <a:extLst>
                    <a:ext uri="{FF2B5EF4-FFF2-40B4-BE49-F238E27FC236}">
                      <a16:creationId xmlns:a16="http://schemas.microsoft.com/office/drawing/2014/main" id="{4400C241-4C92-521F-0F00-29BF46089E76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7" name="Google Shape;120;p1">
                  <a:extLst>
                    <a:ext uri="{FF2B5EF4-FFF2-40B4-BE49-F238E27FC236}">
                      <a16:creationId xmlns:a16="http://schemas.microsoft.com/office/drawing/2014/main" id="{BCBD5262-2254-F74A-65B3-01619C9E5073}"/>
                    </a:ext>
                  </a:extLst>
                </p:cNvPr>
                <p:cNvSpPr txBox="1"/>
                <p:nvPr/>
              </p:nvSpPr>
              <p:spPr>
                <a:xfrm>
                  <a:off x="780353" y="2996811"/>
                  <a:ext cx="1395917" cy="33635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s-CR" sz="1300" b="1" kern="0" dirty="0">
                      <a:solidFill>
                        <a:schemeClr val="tx2">
                          <a:lumMod val="50000"/>
                        </a:schemeClr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Implementadas</a:t>
                  </a:r>
                  <a:endParaRPr sz="1300" b="1" kern="0" dirty="0">
                    <a:solidFill>
                      <a:schemeClr val="tx2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83" name="Google Shape;122;p1">
                <a:extLst>
                  <a:ext uri="{FF2B5EF4-FFF2-40B4-BE49-F238E27FC236}">
                    <a16:creationId xmlns:a16="http://schemas.microsoft.com/office/drawing/2014/main" id="{64E719E8-C637-9A0B-D167-1DD8934BA4BB}"/>
                  </a:ext>
                </a:extLst>
              </p:cNvPr>
              <p:cNvSpPr txBox="1"/>
              <p:nvPr/>
            </p:nvSpPr>
            <p:spPr>
              <a:xfrm>
                <a:off x="2442724" y="5102260"/>
                <a:ext cx="615481" cy="4073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lIns="91425" tIns="45700" rIns="91425" bIns="45700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  <a:defRPr/>
                </a:pPr>
                <a:r>
                  <a:rPr lang="es-CR" sz="2000" b="1" kern="0" dirty="0">
                    <a:solidFill>
                      <a:schemeClr val="tx2">
                        <a:lumMod val="25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26</a:t>
                </a:r>
                <a:endParaRPr sz="2000" b="1" kern="0" dirty="0">
                  <a:solidFill>
                    <a:schemeClr val="tx2">
                      <a:lumMod val="25000"/>
                    </a:schemeClr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3139" name="Gráfico 8" descr="Marca de verificación">
              <a:extLst>
                <a:ext uri="{FF2B5EF4-FFF2-40B4-BE49-F238E27FC236}">
                  <a16:creationId xmlns:a16="http://schemas.microsoft.com/office/drawing/2014/main" id="{C2AE43F6-E34F-8D8E-38DA-7DF596541A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1884" y="2620104"/>
              <a:ext cx="384588" cy="339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87" name="Google Shape;217;p2">
            <a:extLst>
              <a:ext uri="{FF2B5EF4-FFF2-40B4-BE49-F238E27FC236}">
                <a16:creationId xmlns:a16="http://schemas.microsoft.com/office/drawing/2014/main" id="{B28899FC-E2F6-1C61-1CB9-3F2A9EEA4388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4337050"/>
            <a:ext cx="5521325" cy="869950"/>
            <a:chOff x="724393" y="3357970"/>
            <a:chExt cx="5522026" cy="870547"/>
          </a:xfrm>
        </p:grpSpPr>
        <p:sp>
          <p:nvSpPr>
            <p:cNvPr id="3135" name="Google Shape;218;p2">
              <a:extLst>
                <a:ext uri="{FF2B5EF4-FFF2-40B4-BE49-F238E27FC236}">
                  <a16:creationId xmlns:a16="http://schemas.microsoft.com/office/drawing/2014/main" id="{EEB04153-F0B5-A8D5-8EE3-F72314749E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393" y="3357970"/>
              <a:ext cx="5522026" cy="523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LID4096" altLang="es-CR" b="1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I</a:t>
              </a:r>
              <a:r>
                <a:rPr lang="es-CR" altLang="es-CR" b="1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I. Principales procesos de las instancias adscritas a la Vicerrectoría de Administración</a:t>
              </a:r>
              <a:endParaRPr lang="es-CR" altLang="es-CR" sz="1600" b="1">
                <a:solidFill>
                  <a:srgbClr val="C52F3C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pic>
          <p:nvPicPr>
            <p:cNvPr id="3136" name="Google Shape;219;p2">
              <a:extLst>
                <a:ext uri="{FF2B5EF4-FFF2-40B4-BE49-F238E27FC236}">
                  <a16:creationId xmlns:a16="http://schemas.microsoft.com/office/drawing/2014/main" id="{DEF0CE45-B4F4-28B3-14D9-CD946971C839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9328" y="3881190"/>
              <a:ext cx="347327" cy="347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37" name="Google Shape;220;p2">
              <a:extLst>
                <a:ext uri="{FF2B5EF4-FFF2-40B4-BE49-F238E27FC236}">
                  <a16:creationId xmlns:a16="http://schemas.microsoft.com/office/drawing/2014/main" id="{7CD974A2-969E-CC81-A4BF-B963906247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7308" y="3927660"/>
              <a:ext cx="14478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LID4096" altLang="es-CR" sz="1100" b="1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Periodo </a:t>
              </a:r>
              <a:r>
                <a:rPr lang="es-CR" altLang="es-CR" sz="1100" b="1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2020-2023</a:t>
              </a:r>
              <a:endParaRPr lang="es-CR" altLang="es-CR" sz="1800" b="1">
                <a:solidFill>
                  <a:srgbClr val="7F7F7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3088" name="Grupo 1">
            <a:extLst>
              <a:ext uri="{FF2B5EF4-FFF2-40B4-BE49-F238E27FC236}">
                <a16:creationId xmlns:a16="http://schemas.microsoft.com/office/drawing/2014/main" id="{489B4144-B6D6-5BC9-F828-1DC6429DAA12}"/>
              </a:ext>
            </a:extLst>
          </p:cNvPr>
          <p:cNvGrpSpPr>
            <a:grpSpLocks/>
          </p:cNvGrpSpPr>
          <p:nvPr/>
        </p:nvGrpSpPr>
        <p:grpSpPr bwMode="auto">
          <a:xfrm>
            <a:off x="309563" y="5499100"/>
            <a:ext cx="6003925" cy="1050925"/>
            <a:chOff x="503199" y="5432133"/>
            <a:chExt cx="6003345" cy="1051469"/>
          </a:xfrm>
        </p:grpSpPr>
        <p:grpSp>
          <p:nvGrpSpPr>
            <p:cNvPr id="3123" name="Google Shape;221;p2">
              <a:extLst>
                <a:ext uri="{FF2B5EF4-FFF2-40B4-BE49-F238E27FC236}">
                  <a16:creationId xmlns:a16="http://schemas.microsoft.com/office/drawing/2014/main" id="{506982CC-4081-C8DE-B71E-5AE4AEFD83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3199" y="5471911"/>
              <a:ext cx="6003345" cy="1011691"/>
              <a:chOff x="756963" y="5121093"/>
              <a:chExt cx="6003345" cy="1011691"/>
            </a:xfrm>
          </p:grpSpPr>
          <p:grpSp>
            <p:nvGrpSpPr>
              <p:cNvPr id="3131" name="Google Shape;222;p2">
                <a:extLst>
                  <a:ext uri="{FF2B5EF4-FFF2-40B4-BE49-F238E27FC236}">
                    <a16:creationId xmlns:a16="http://schemas.microsoft.com/office/drawing/2014/main" id="{84CA6BB2-F84D-8A7B-DE65-4D2979D571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6964" y="5121093"/>
                <a:ext cx="1942738" cy="283436"/>
                <a:chOff x="256412" y="4657266"/>
                <a:chExt cx="1942738" cy="283436"/>
              </a:xfrm>
            </p:grpSpPr>
            <p:sp>
              <p:nvSpPr>
                <p:cNvPr id="3133" name="Google Shape;223;p2">
                  <a:extLst>
                    <a:ext uri="{FF2B5EF4-FFF2-40B4-BE49-F238E27FC236}">
                      <a16:creationId xmlns:a16="http://schemas.microsoft.com/office/drawing/2014/main" id="{EECE2B3F-79C6-2F23-AE8D-84DC31935C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7046" y="4657266"/>
                  <a:ext cx="1772104" cy="283436"/>
                </a:xfrm>
                <a:prstGeom prst="roundRect">
                  <a:avLst>
                    <a:gd name="adj" fmla="val 16667"/>
                  </a:avLst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1425" tIns="45700" rIns="91425" bIns="45700" anchor="ctr"/>
                <a:lstStyle>
                  <a:lvl1pPr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 typeface="Arial" panose="020B0604020202020204" pitchFamily="34" charset="0"/>
                    <a:buNone/>
                  </a:pPr>
                  <a:r>
                    <a:rPr lang="es-CR" altLang="es-CR" b="1">
                      <a:solidFill>
                        <a:srgbClr val="7F7F7F"/>
                      </a:solidFill>
                      <a:latin typeface="Calibri" panose="020F0502020204030204" pitchFamily="34" charset="0"/>
                      <a:sym typeface="Calibri" panose="020F0502020204030204" pitchFamily="34" charset="0"/>
                    </a:rPr>
                    <a:t>Programa Desarrollo Recursos Humanos</a:t>
                  </a:r>
                  <a:endParaRPr lang="es-CR" altLang="es-CR"/>
                </a:p>
              </p:txBody>
            </p:sp>
            <p:pic>
              <p:nvPicPr>
                <p:cNvPr id="3134" name="Google Shape;224;p2">
                  <a:extLst>
                    <a:ext uri="{FF2B5EF4-FFF2-40B4-BE49-F238E27FC236}">
                      <a16:creationId xmlns:a16="http://schemas.microsoft.com/office/drawing/2014/main" id="{F969CFDD-81A4-8956-30FA-495C0B5164BA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6412" y="4668241"/>
                  <a:ext cx="143633" cy="261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cxnSp>
            <p:nvCxnSpPr>
              <p:cNvPr id="3132" name="Google Shape;225;p2">
                <a:extLst>
                  <a:ext uri="{FF2B5EF4-FFF2-40B4-BE49-F238E27FC236}">
                    <a16:creationId xmlns:a16="http://schemas.microsoft.com/office/drawing/2014/main" id="{EE9BE037-3EF8-2DFD-A6AF-A500996560B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56963" y="6132784"/>
                <a:ext cx="6003345" cy="0"/>
              </a:xfrm>
              <a:prstGeom prst="straightConnector1">
                <a:avLst/>
              </a:prstGeom>
              <a:noFill/>
              <a:ln w="25400">
                <a:solidFill>
                  <a:srgbClr val="FFB4B9"/>
                </a:solidFill>
                <a:prstDash val="dot"/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24" name="Google Shape;202;p2">
              <a:extLst>
                <a:ext uri="{FF2B5EF4-FFF2-40B4-BE49-F238E27FC236}">
                  <a16:creationId xmlns:a16="http://schemas.microsoft.com/office/drawing/2014/main" id="{6B3BBF0C-7AA1-05F2-D9F8-3850D0C146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8310" y="5432133"/>
              <a:ext cx="1062175" cy="878039"/>
              <a:chOff x="2354890" y="6050970"/>
              <a:chExt cx="1062175" cy="878039"/>
            </a:xfrm>
          </p:grpSpPr>
          <p:grpSp>
            <p:nvGrpSpPr>
              <p:cNvPr id="3125" name="Google Shape;203;p2">
                <a:extLst>
                  <a:ext uri="{FF2B5EF4-FFF2-40B4-BE49-F238E27FC236}">
                    <a16:creationId xmlns:a16="http://schemas.microsoft.com/office/drawing/2014/main" id="{F39B57FD-8336-E2E5-5226-BF054D234A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54890" y="6050970"/>
                <a:ext cx="1062175" cy="878039"/>
                <a:chOff x="1873521" y="5468420"/>
                <a:chExt cx="1205967" cy="996904"/>
              </a:xfrm>
            </p:grpSpPr>
            <p:grpSp>
              <p:nvGrpSpPr>
                <p:cNvPr id="3127" name="Google Shape;204;p2">
                  <a:extLst>
                    <a:ext uri="{FF2B5EF4-FFF2-40B4-BE49-F238E27FC236}">
                      <a16:creationId xmlns:a16="http://schemas.microsoft.com/office/drawing/2014/main" id="{527BF728-13EF-A457-2F3C-6B81C3FE86A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73521" y="5468420"/>
                  <a:ext cx="866967" cy="996904"/>
                  <a:chOff x="1023278" y="2287534"/>
                  <a:chExt cx="866967" cy="996904"/>
                </a:xfrm>
              </p:grpSpPr>
              <p:pic>
                <p:nvPicPr>
                  <p:cNvPr id="3129" name="Google Shape;205;p2">
                    <a:extLst>
                      <a:ext uri="{FF2B5EF4-FFF2-40B4-BE49-F238E27FC236}">
                        <a16:creationId xmlns:a16="http://schemas.microsoft.com/office/drawing/2014/main" id="{570EB576-0815-531B-9237-54DA02382033}"/>
                      </a:ext>
                    </a:extLst>
                  </p:cNvPr>
                  <p:cNvPicPr preferRelativeResize="0">
                    <a:picLocks noChangeAspect="1" noChangeArrowheads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9082" y="2287534"/>
                    <a:ext cx="775361" cy="7781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211" name="Google Shape;206;p2">
                    <a:extLst>
                      <a:ext uri="{FF2B5EF4-FFF2-40B4-BE49-F238E27FC236}">
                        <a16:creationId xmlns:a16="http://schemas.microsoft.com/office/drawing/2014/main" id="{B81A1BA2-CE5C-66F8-B3B2-A3E90F7D9FA0}"/>
                      </a:ext>
                    </a:extLst>
                  </p:cNvPr>
                  <p:cNvSpPr txBox="1"/>
                  <p:nvPr/>
                </p:nvSpPr>
                <p:spPr>
                  <a:xfrm>
                    <a:off x="1023842" y="2996248"/>
                    <a:ext cx="866875" cy="28853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lIns="91425" tIns="45700" rIns="91425" bIns="45700">
                    <a:spAutoFit/>
                  </a:bodyPr>
                  <a:lstStyle/>
                  <a:p>
                    <a:pPr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buNone/>
                      <a:defRPr/>
                    </a:pPr>
                    <a:r>
                      <a:rPr lang="en-CR" sz="1050" b="1" kern="0" dirty="0">
                        <a:solidFill>
                          <a:srgbClr val="646464"/>
                        </a:solidFill>
                        <a:latin typeface="Calibri"/>
                        <a:ea typeface="Calibri"/>
                        <a:cs typeface="Calibri"/>
                        <a:sym typeface="Calibri"/>
                      </a:rPr>
                      <a:t>Total ARR</a:t>
                    </a:r>
                    <a:endParaRPr sz="1600" b="1" kern="0" dirty="0">
                      <a:solidFill>
                        <a:srgbClr val="6B6869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pic>
              <p:nvPicPr>
                <p:cNvPr id="3128" name="Google Shape;207;p2">
                  <a:extLst>
                    <a:ext uri="{FF2B5EF4-FFF2-40B4-BE49-F238E27FC236}">
                      <a16:creationId xmlns:a16="http://schemas.microsoft.com/office/drawing/2014/main" id="{714EBC2C-378B-0C34-2B4F-1313C99304D8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35855" y="5740650"/>
                  <a:ext cx="143633" cy="261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4" name="Google Shape;208;p2">
                <a:extLst>
                  <a:ext uri="{FF2B5EF4-FFF2-40B4-BE49-F238E27FC236}">
                    <a16:creationId xmlns:a16="http://schemas.microsoft.com/office/drawing/2014/main" id="{8761F3A5-2B9B-6F2C-F4F9-26ED3E3AAD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42691" y="6158976"/>
                <a:ext cx="614302" cy="4606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>
                <a:spAutoFit/>
              </a:bodyPr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  <a:defRPr/>
                </a:pPr>
                <a:r>
                  <a:rPr lang="es-CR" altLang="es-CR" sz="2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1</a:t>
                </a:r>
                <a:endParaRPr lang="es-CR" altLang="es-CR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3089" name="Google Shape;209;p2">
            <a:extLst>
              <a:ext uri="{FF2B5EF4-FFF2-40B4-BE49-F238E27FC236}">
                <a16:creationId xmlns:a16="http://schemas.microsoft.com/office/drawing/2014/main" id="{F5689311-FDEC-0183-6F08-E441070FF774}"/>
              </a:ext>
            </a:extLst>
          </p:cNvPr>
          <p:cNvGrpSpPr>
            <a:grpSpLocks/>
          </p:cNvGrpSpPr>
          <p:nvPr/>
        </p:nvGrpSpPr>
        <p:grpSpPr bwMode="auto">
          <a:xfrm>
            <a:off x="4564063" y="5549900"/>
            <a:ext cx="606425" cy="644525"/>
            <a:chOff x="3456733" y="6152325"/>
            <a:chExt cx="615257" cy="617431"/>
          </a:xfrm>
        </p:grpSpPr>
        <p:pic>
          <p:nvPicPr>
            <p:cNvPr id="3121" name="Google Shape;210;p2">
              <a:extLst>
                <a:ext uri="{FF2B5EF4-FFF2-40B4-BE49-F238E27FC236}">
                  <a16:creationId xmlns:a16="http://schemas.microsoft.com/office/drawing/2014/main" id="{577A64F6-777C-8262-2D83-945DEF18BBAC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733" y="6152325"/>
              <a:ext cx="615257" cy="61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Google Shape;211;p2">
              <a:extLst>
                <a:ext uri="{FF2B5EF4-FFF2-40B4-BE49-F238E27FC236}">
                  <a16:creationId xmlns:a16="http://schemas.microsoft.com/office/drawing/2014/main" id="{337EFFB0-2EF6-6AF9-4CC7-6BCA791834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1423" y="6222280"/>
              <a:ext cx="413930" cy="29502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  <a:defRPr/>
              </a:pPr>
              <a:r>
                <a:rPr lang="es-CR" altLang="es-CR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1</a:t>
              </a:r>
            </a:p>
          </p:txBody>
        </p:sp>
      </p:grpSp>
      <p:grpSp>
        <p:nvGrpSpPr>
          <p:cNvPr id="3090" name="Group 193">
            <a:extLst>
              <a:ext uri="{FF2B5EF4-FFF2-40B4-BE49-F238E27FC236}">
                <a16:creationId xmlns:a16="http://schemas.microsoft.com/office/drawing/2014/main" id="{BF628A6D-90D0-06A3-CB67-8BB1C4B73C2E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2328863"/>
            <a:ext cx="869950" cy="868362"/>
            <a:chOff x="3849866" y="4822500"/>
            <a:chExt cx="428306" cy="429820"/>
          </a:xfrm>
        </p:grpSpPr>
        <p:pic>
          <p:nvPicPr>
            <p:cNvPr id="3119" name="Picture 194">
              <a:extLst>
                <a:ext uri="{FF2B5EF4-FFF2-40B4-BE49-F238E27FC236}">
                  <a16:creationId xmlns:a16="http://schemas.microsoft.com/office/drawing/2014/main" id="{A2EB631F-A119-7E29-B911-6F06CC4ADFC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r:link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9866" y="4822500"/>
              <a:ext cx="428306" cy="429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20" name="TextBox 195">
              <a:extLst>
                <a:ext uri="{FF2B5EF4-FFF2-40B4-BE49-F238E27FC236}">
                  <a16:creationId xmlns:a16="http://schemas.microsoft.com/office/drawing/2014/main" id="{31DC6A83-CAE6-5054-2216-1038ADD1E8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7662" y="4877323"/>
              <a:ext cx="257219" cy="219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s-CR" altLang="es-CR" sz="1800" b="1">
                  <a:solidFill>
                    <a:schemeClr val="tx1"/>
                  </a:solidFill>
                  <a:latin typeface="Calibri" panose="020F0502020204030204" pitchFamily="34" charset="0"/>
                </a:rPr>
                <a:t>2</a:t>
              </a:r>
              <a:endParaRPr lang="LID4096" altLang="es-CR" sz="1800" b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091" name="Google Shape;217;p2">
            <a:extLst>
              <a:ext uri="{FF2B5EF4-FFF2-40B4-BE49-F238E27FC236}">
                <a16:creationId xmlns:a16="http://schemas.microsoft.com/office/drawing/2014/main" id="{1869A0F0-BABC-807D-AD4E-5CB46F40A8B0}"/>
              </a:ext>
            </a:extLst>
          </p:cNvPr>
          <p:cNvGrpSpPr>
            <a:grpSpLocks/>
          </p:cNvGrpSpPr>
          <p:nvPr/>
        </p:nvGrpSpPr>
        <p:grpSpPr bwMode="auto">
          <a:xfrm>
            <a:off x="495300" y="6578600"/>
            <a:ext cx="5818188" cy="720725"/>
            <a:chOff x="724393" y="3357970"/>
            <a:chExt cx="5522026" cy="790105"/>
          </a:xfrm>
        </p:grpSpPr>
        <p:sp>
          <p:nvSpPr>
            <p:cNvPr id="3116" name="Google Shape;218;p2">
              <a:extLst>
                <a:ext uri="{FF2B5EF4-FFF2-40B4-BE49-F238E27FC236}">
                  <a16:creationId xmlns:a16="http://schemas.microsoft.com/office/drawing/2014/main" id="{B941F726-DDD2-B8FE-AA93-85E4EDD824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393" y="3357970"/>
              <a:ext cx="5522026" cy="521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b="1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III</a:t>
              </a:r>
              <a:r>
                <a:rPr lang="LID4096" altLang="es-CR" b="1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. </a:t>
              </a:r>
              <a:r>
                <a:rPr lang="es-ES" altLang="es-CR" b="1">
                  <a:solidFill>
                    <a:srgbClr val="C52F3C"/>
                  </a:solidFill>
                  <a:latin typeface="Calibri" panose="020F0502020204030204" pitchFamily="34" charset="0"/>
                </a:rPr>
                <a:t>Proceso de adquisición de recursos materiales, servicios e infraestructura a cargo de la Proveeduría Institucional</a:t>
              </a:r>
              <a:endParaRPr lang="es-CR" altLang="es-CR" b="1">
                <a:solidFill>
                  <a:srgbClr val="C52F3C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pic>
          <p:nvPicPr>
            <p:cNvPr id="3117" name="Google Shape;219;p2">
              <a:extLst>
                <a:ext uri="{FF2B5EF4-FFF2-40B4-BE49-F238E27FC236}">
                  <a16:creationId xmlns:a16="http://schemas.microsoft.com/office/drawing/2014/main" id="{0DD6097E-0E14-1D1E-82C8-502E63C3F7B0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0888" y="3800748"/>
              <a:ext cx="347327" cy="347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18" name="Google Shape;220;p2">
              <a:extLst>
                <a:ext uri="{FF2B5EF4-FFF2-40B4-BE49-F238E27FC236}">
                  <a16:creationId xmlns:a16="http://schemas.microsoft.com/office/drawing/2014/main" id="{1134D905-3514-81BF-2D9B-966025A06A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4119" y="3847074"/>
              <a:ext cx="14478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LID4096" altLang="es-CR" sz="1100" b="1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Periodo 20</a:t>
              </a:r>
              <a:r>
                <a:rPr lang="es-CR" altLang="es-CR" sz="1100" b="1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23</a:t>
              </a:r>
              <a:endParaRPr lang="es-CR" altLang="es-CR" sz="1800" b="1">
                <a:solidFill>
                  <a:srgbClr val="7F7F7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3092" name="Google Shape;221;p2">
            <a:extLst>
              <a:ext uri="{FF2B5EF4-FFF2-40B4-BE49-F238E27FC236}">
                <a16:creationId xmlns:a16="http://schemas.microsoft.com/office/drawing/2014/main" id="{CC57035E-FBE1-B9E5-5890-8B67EEEA3EAC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7327900"/>
            <a:ext cx="6003925" cy="1227138"/>
            <a:chOff x="756963" y="5121092"/>
            <a:chExt cx="6003345" cy="1347365"/>
          </a:xfrm>
        </p:grpSpPr>
        <p:grpSp>
          <p:nvGrpSpPr>
            <p:cNvPr id="3112" name="Google Shape;222;p2">
              <a:extLst>
                <a:ext uri="{FF2B5EF4-FFF2-40B4-BE49-F238E27FC236}">
                  <a16:creationId xmlns:a16="http://schemas.microsoft.com/office/drawing/2014/main" id="{070D4B13-3111-2D48-23DC-920AAF16AA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2"/>
              <a:ext cx="2167663" cy="457680"/>
              <a:chOff x="256412" y="4657265"/>
              <a:chExt cx="2167663" cy="457680"/>
            </a:xfrm>
          </p:grpSpPr>
          <p:sp>
            <p:nvSpPr>
              <p:cNvPr id="3114" name="Google Shape;223;p2">
                <a:extLst>
                  <a:ext uri="{FF2B5EF4-FFF2-40B4-BE49-F238E27FC236}">
                    <a16:creationId xmlns:a16="http://schemas.microsoft.com/office/drawing/2014/main" id="{08D52F30-B924-ECDF-4F32-F564FB798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5"/>
                <a:ext cx="1997029" cy="457680"/>
              </a:xfrm>
              <a:prstGeom prst="roundRect">
                <a:avLst>
                  <a:gd name="adj" fmla="val 1666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es-CR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Proveeduría Institucional</a:t>
                </a:r>
                <a:endParaRPr lang="es-CR" altLang="es-CR"/>
              </a:p>
            </p:txBody>
          </p:sp>
          <p:pic>
            <p:nvPicPr>
              <p:cNvPr id="3115" name="Google Shape;224;p2">
                <a:extLst>
                  <a:ext uri="{FF2B5EF4-FFF2-40B4-BE49-F238E27FC236}">
                    <a16:creationId xmlns:a16="http://schemas.microsoft.com/office/drawing/2014/main" id="{D708D8A9-A6C4-5841-4A88-D6490B125FDD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3113" name="Google Shape;225;p2">
              <a:extLst>
                <a:ext uri="{FF2B5EF4-FFF2-40B4-BE49-F238E27FC236}">
                  <a16:creationId xmlns:a16="http://schemas.microsoft.com/office/drawing/2014/main" id="{AAB67AB8-A15E-9453-DF0D-A3B6B86DA24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6963" y="6468457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093" name="Google Shape;202;p2">
            <a:extLst>
              <a:ext uri="{FF2B5EF4-FFF2-40B4-BE49-F238E27FC236}">
                <a16:creationId xmlns:a16="http://schemas.microsoft.com/office/drawing/2014/main" id="{9A0B02D2-9561-8E67-0AA7-228F31F7B5B9}"/>
              </a:ext>
            </a:extLst>
          </p:cNvPr>
          <p:cNvGrpSpPr>
            <a:grpSpLocks/>
          </p:cNvGrpSpPr>
          <p:nvPr/>
        </p:nvGrpSpPr>
        <p:grpSpPr bwMode="auto">
          <a:xfrm>
            <a:off x="2201863" y="7466013"/>
            <a:ext cx="1022350" cy="798512"/>
            <a:chOff x="2354890" y="6050970"/>
            <a:chExt cx="1062175" cy="878039"/>
          </a:xfrm>
        </p:grpSpPr>
        <p:grpSp>
          <p:nvGrpSpPr>
            <p:cNvPr id="3106" name="Google Shape;203;p2">
              <a:extLst>
                <a:ext uri="{FF2B5EF4-FFF2-40B4-BE49-F238E27FC236}">
                  <a16:creationId xmlns:a16="http://schemas.microsoft.com/office/drawing/2014/main" id="{EFAB58FB-266A-4C12-5D0E-CAEB43B1BF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3108" name="Google Shape;204;p2">
                <a:extLst>
                  <a:ext uri="{FF2B5EF4-FFF2-40B4-BE49-F238E27FC236}">
                    <a16:creationId xmlns:a16="http://schemas.microsoft.com/office/drawing/2014/main" id="{4D14C5B0-0441-42E2-806F-1EBD5AE9C2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3110" name="Google Shape;205;p2">
                  <a:extLst>
                    <a:ext uri="{FF2B5EF4-FFF2-40B4-BE49-F238E27FC236}">
                      <a16:creationId xmlns:a16="http://schemas.microsoft.com/office/drawing/2014/main" id="{A481FD14-345C-E6E4-EF70-969ED2A7E411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1" name="Google Shape;206;p2">
                  <a:extLst>
                    <a:ext uri="{FF2B5EF4-FFF2-40B4-BE49-F238E27FC236}">
                      <a16:creationId xmlns:a16="http://schemas.microsoft.com/office/drawing/2014/main" id="{4FD0E7D4-0A64-315C-58F4-E9745CB397CC}"/>
                    </a:ext>
                  </a:extLst>
                </p:cNvPr>
                <p:cNvSpPr txBox="1"/>
                <p:nvPr/>
              </p:nvSpPr>
              <p:spPr>
                <a:xfrm>
                  <a:off x="1023278" y="2995078"/>
                  <a:ext cx="867022" cy="2893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3109" name="Google Shape;207;p2">
                <a:extLst>
                  <a:ext uri="{FF2B5EF4-FFF2-40B4-BE49-F238E27FC236}">
                    <a16:creationId xmlns:a16="http://schemas.microsoft.com/office/drawing/2014/main" id="{A74B2F4C-B488-4DAB-BABE-1A224A001281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107" name="Google Shape;208;p2">
              <a:extLst>
                <a:ext uri="{FF2B5EF4-FFF2-40B4-BE49-F238E27FC236}">
                  <a16:creationId xmlns:a16="http://schemas.microsoft.com/office/drawing/2014/main" id="{3121A961-7169-CC08-8DDD-C5D94BA83F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676" y="6158221"/>
              <a:ext cx="615257" cy="46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sz="2400" b="1">
                  <a:solidFill>
                    <a:schemeClr val="tx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</a:t>
              </a:r>
              <a:endParaRPr lang="es-CR" altLang="es-CR">
                <a:solidFill>
                  <a:schemeClr val="tx1"/>
                </a:solidFill>
              </a:endParaRPr>
            </a:p>
          </p:txBody>
        </p:sp>
      </p:grpSp>
      <p:grpSp>
        <p:nvGrpSpPr>
          <p:cNvPr id="3094" name="Grupo 260">
            <a:extLst>
              <a:ext uri="{FF2B5EF4-FFF2-40B4-BE49-F238E27FC236}">
                <a16:creationId xmlns:a16="http://schemas.microsoft.com/office/drawing/2014/main" id="{3DE0ADA6-BDBD-4877-03A3-CF90E9524F1C}"/>
              </a:ext>
            </a:extLst>
          </p:cNvPr>
          <p:cNvGrpSpPr>
            <a:grpSpLocks/>
          </p:cNvGrpSpPr>
          <p:nvPr/>
        </p:nvGrpSpPr>
        <p:grpSpPr bwMode="auto">
          <a:xfrm>
            <a:off x="3297238" y="7524750"/>
            <a:ext cx="1117600" cy="739775"/>
            <a:chOff x="2541899" y="2285481"/>
            <a:chExt cx="1139461" cy="927264"/>
          </a:xfrm>
        </p:grpSpPr>
        <p:grpSp>
          <p:nvGrpSpPr>
            <p:cNvPr id="3100" name="Google Shape;116;p1">
              <a:extLst>
                <a:ext uri="{FF2B5EF4-FFF2-40B4-BE49-F238E27FC236}">
                  <a16:creationId xmlns:a16="http://schemas.microsoft.com/office/drawing/2014/main" id="{975DBFF6-B642-D98E-8061-4C18A08225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1899" y="2285481"/>
              <a:ext cx="1139461" cy="927264"/>
              <a:chOff x="2190605" y="4957353"/>
              <a:chExt cx="1179802" cy="942790"/>
            </a:xfrm>
          </p:grpSpPr>
          <p:grpSp>
            <p:nvGrpSpPr>
              <p:cNvPr id="3102" name="Google Shape;118;p1">
                <a:extLst>
                  <a:ext uri="{FF2B5EF4-FFF2-40B4-BE49-F238E27FC236}">
                    <a16:creationId xmlns:a16="http://schemas.microsoft.com/office/drawing/2014/main" id="{5967491D-F733-57A8-0EB5-4A5DEE41E1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0605" y="4957353"/>
                <a:ext cx="1179802" cy="942790"/>
                <a:chOff x="836752" y="2287534"/>
                <a:chExt cx="1339518" cy="1070421"/>
              </a:xfrm>
            </p:grpSpPr>
            <p:pic>
              <p:nvPicPr>
                <p:cNvPr id="3104" name="Google Shape;119;p1">
                  <a:extLst>
                    <a:ext uri="{FF2B5EF4-FFF2-40B4-BE49-F238E27FC236}">
                      <a16:creationId xmlns:a16="http://schemas.microsoft.com/office/drawing/2014/main" id="{E937547D-2202-FDFD-AE4F-1CF64DB38831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14039" y="2287534"/>
                  <a:ext cx="681687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8" name="Google Shape;120;p1">
                  <a:extLst>
                    <a:ext uri="{FF2B5EF4-FFF2-40B4-BE49-F238E27FC236}">
                      <a16:creationId xmlns:a16="http://schemas.microsoft.com/office/drawing/2014/main" id="{922F2275-0EC4-7297-6A0D-37CD2FFB49A6}"/>
                    </a:ext>
                  </a:extLst>
                </p:cNvPr>
                <p:cNvSpPr txBox="1"/>
                <p:nvPr/>
              </p:nvSpPr>
              <p:spPr>
                <a:xfrm>
                  <a:off x="836752" y="2997320"/>
                  <a:ext cx="1339518" cy="3606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s-CR" sz="900" b="1" kern="0" dirty="0">
                      <a:solidFill>
                        <a:schemeClr val="bg1">
                          <a:lumMod val="50000"/>
                        </a:schemeClr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Implementadas</a:t>
                  </a:r>
                  <a:endParaRPr sz="1200" b="1" kern="0" dirty="0">
                    <a:solidFill>
                      <a:schemeClr val="bg1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176" name="Google Shape;122;p1">
                <a:extLst>
                  <a:ext uri="{FF2B5EF4-FFF2-40B4-BE49-F238E27FC236}">
                    <a16:creationId xmlns:a16="http://schemas.microsoft.com/office/drawing/2014/main" id="{C0A6BB61-B20B-7B94-5C7E-7E7782E438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5666" y="5084812"/>
                <a:ext cx="482646" cy="3904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>
                <a:spAutoFit/>
              </a:bodyPr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  <a:defRPr/>
                </a:pPr>
                <a:r>
                  <a:rPr lang="es-CR" altLang="es-CR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2</a:t>
                </a:r>
              </a:p>
            </p:txBody>
          </p:sp>
        </p:grpSp>
        <p:pic>
          <p:nvPicPr>
            <p:cNvPr id="3101" name="Gráfico 264" descr="Marca de verificación">
              <a:extLst>
                <a:ext uri="{FF2B5EF4-FFF2-40B4-BE49-F238E27FC236}">
                  <a16:creationId xmlns:a16="http://schemas.microsoft.com/office/drawing/2014/main" id="{CADFE9B2-013A-FA1F-51D7-84E9AF02AC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038" y="2632665"/>
              <a:ext cx="385407" cy="340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95" name="Google Shape;263;p2">
            <a:extLst>
              <a:ext uri="{FF2B5EF4-FFF2-40B4-BE49-F238E27FC236}">
                <a16:creationId xmlns:a16="http://schemas.microsoft.com/office/drawing/2014/main" id="{C82442BA-4C6E-B361-E60E-4A257758F5DA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8664575"/>
            <a:ext cx="5334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6" name="Google Shape;264;p2">
            <a:extLst>
              <a:ext uri="{FF2B5EF4-FFF2-40B4-BE49-F238E27FC236}">
                <a16:creationId xmlns:a16="http://schemas.microsoft.com/office/drawing/2014/main" id="{D0FFB608-F815-0173-2B3D-537684694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4113" y="8853488"/>
            <a:ext cx="52038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LID4096" altLang="es-CR" sz="800" i="1">
                <a:solidFill>
                  <a:srgbClr val="7F7F7F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Elaborado por Sección de Control Interno-Apeuna, a partir de información suministrada por las instancias participantes.</a:t>
            </a:r>
            <a:endParaRPr lang="es-CR" altLang="es-CR" sz="800" i="1">
              <a:solidFill>
                <a:srgbClr val="7F7F7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3097" name="Group 210">
            <a:extLst>
              <a:ext uri="{FF2B5EF4-FFF2-40B4-BE49-F238E27FC236}">
                <a16:creationId xmlns:a16="http://schemas.microsoft.com/office/drawing/2014/main" id="{0D81F336-41BC-2523-F98C-A530B5F901A1}"/>
              </a:ext>
            </a:extLst>
          </p:cNvPr>
          <p:cNvGrpSpPr>
            <a:grpSpLocks/>
          </p:cNvGrpSpPr>
          <p:nvPr/>
        </p:nvGrpSpPr>
        <p:grpSpPr bwMode="auto">
          <a:xfrm>
            <a:off x="5459413" y="2325688"/>
            <a:ext cx="923925" cy="835025"/>
            <a:chOff x="3352230" y="2454756"/>
            <a:chExt cx="698548" cy="701017"/>
          </a:xfrm>
        </p:grpSpPr>
        <p:pic>
          <p:nvPicPr>
            <p:cNvPr id="3098" name="Picture 211">
              <a:extLst>
                <a:ext uri="{FF2B5EF4-FFF2-40B4-BE49-F238E27FC236}">
                  <a16:creationId xmlns:a16="http://schemas.microsoft.com/office/drawing/2014/main" id="{72B6E383-EAFB-11EE-9BD5-2725D3BB42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r:link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230" y="2454756"/>
              <a:ext cx="698548" cy="70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212">
              <a:extLst>
                <a:ext uri="{FF2B5EF4-FFF2-40B4-BE49-F238E27FC236}">
                  <a16:creationId xmlns:a16="http://schemas.microsoft.com/office/drawing/2014/main" id="{83697882-D1EE-3858-17C0-9B7DC4ABD953}"/>
                </a:ext>
              </a:extLst>
            </p:cNvPr>
            <p:cNvSpPr txBox="1"/>
            <p:nvPr/>
          </p:nvSpPr>
          <p:spPr>
            <a:xfrm>
              <a:off x="3520266" y="2586696"/>
              <a:ext cx="342072" cy="2585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b="1" dirty="0">
                  <a:solidFill>
                    <a:schemeClr val="tx1"/>
                  </a:solidFill>
                  <a:latin typeface="+mn-lt"/>
                </a:rPr>
                <a:t>3</a:t>
              </a:r>
              <a:endParaRPr lang="en-CR" b="1" dirty="0">
                <a:solidFill>
                  <a:schemeClr val="tx1"/>
                </a:solidFill>
                <a:latin typeface="+mn-lt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Google Shape;263;p2">
            <a:extLst>
              <a:ext uri="{FF2B5EF4-FFF2-40B4-BE49-F238E27FC236}">
                <a16:creationId xmlns:a16="http://schemas.microsoft.com/office/drawing/2014/main" id="{00F96D90-77AC-A096-D481-F6CBDD136032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8664575"/>
            <a:ext cx="5334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Google Shape;264;p2">
            <a:extLst>
              <a:ext uri="{FF2B5EF4-FFF2-40B4-BE49-F238E27FC236}">
                <a16:creationId xmlns:a16="http://schemas.microsoft.com/office/drawing/2014/main" id="{2B6AD0F8-7D3C-7051-BF0F-D02BA81C4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4113" y="8853488"/>
            <a:ext cx="52038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LID4096" altLang="es-CR" sz="800" i="1">
                <a:solidFill>
                  <a:srgbClr val="7F7F7F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Elaborado por Sección de Control Interno-Apeuna, a partir de información suministrada por las instancias participantes.</a:t>
            </a:r>
            <a:endParaRPr lang="es-CR" altLang="es-CR" sz="800" i="1">
              <a:solidFill>
                <a:srgbClr val="7F7F7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5124" name="Google Shape;217;p2">
            <a:extLst>
              <a:ext uri="{FF2B5EF4-FFF2-40B4-BE49-F238E27FC236}">
                <a16:creationId xmlns:a16="http://schemas.microsoft.com/office/drawing/2014/main" id="{35D07CE6-5A58-3D37-F69D-D7D5C46C0149}"/>
              </a:ext>
            </a:extLst>
          </p:cNvPr>
          <p:cNvGrpSpPr>
            <a:grpSpLocks/>
          </p:cNvGrpSpPr>
          <p:nvPr/>
        </p:nvGrpSpPr>
        <p:grpSpPr bwMode="auto">
          <a:xfrm>
            <a:off x="865188" y="292100"/>
            <a:ext cx="5521325" cy="792163"/>
            <a:chOff x="724393" y="3357970"/>
            <a:chExt cx="5522026" cy="790105"/>
          </a:xfrm>
        </p:grpSpPr>
        <p:sp>
          <p:nvSpPr>
            <p:cNvPr id="5257" name="Google Shape;218;p2">
              <a:extLst>
                <a:ext uri="{FF2B5EF4-FFF2-40B4-BE49-F238E27FC236}">
                  <a16:creationId xmlns:a16="http://schemas.microsoft.com/office/drawing/2014/main" id="{1726DCAC-1B49-E6FB-FB78-4103CAAFE6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393" y="3357970"/>
              <a:ext cx="5522026" cy="521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b="1" dirty="0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IV</a:t>
              </a:r>
              <a:r>
                <a:rPr lang="LID4096" altLang="es-CR" b="1" dirty="0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. </a:t>
              </a:r>
              <a:r>
                <a:rPr lang="es-CR" altLang="es-CR" b="1" dirty="0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62 m</a:t>
              </a:r>
              <a:r>
                <a:rPr lang="es-ES" altLang="es-CR" b="1" dirty="0">
                  <a:solidFill>
                    <a:srgbClr val="C52F3C"/>
                  </a:solidFill>
                  <a:latin typeface="Calibri" panose="020F0502020204030204" pitchFamily="34" charset="0"/>
                </a:rPr>
                <a:t>etas del Plan de Mediano Plazo Institucional, priorizadas en el año 2023 (22), 2024 (38) y 2025 (2)</a:t>
              </a:r>
              <a:r>
                <a:rPr lang="es-MX" altLang="es-CR" b="1" dirty="0">
                  <a:solidFill>
                    <a:srgbClr val="C52F3C"/>
                  </a:solidFill>
                  <a:latin typeface="Calibri" panose="020F0502020204030204" pitchFamily="34" charset="0"/>
                </a:rPr>
                <a:t>. ARR en seguimiento a dic. .2025</a:t>
              </a:r>
              <a:endParaRPr lang="es-CR" altLang="es-CR" b="1" dirty="0">
                <a:solidFill>
                  <a:srgbClr val="C52F3C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pic>
          <p:nvPicPr>
            <p:cNvPr id="5258" name="Google Shape;219;p2">
              <a:extLst>
                <a:ext uri="{FF2B5EF4-FFF2-40B4-BE49-F238E27FC236}">
                  <a16:creationId xmlns:a16="http://schemas.microsoft.com/office/drawing/2014/main" id="{55D82D0F-9C44-198E-651A-1494AC4DD3CA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0888" y="3800748"/>
              <a:ext cx="347327" cy="347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59" name="Google Shape;220;p2">
              <a:extLst>
                <a:ext uri="{FF2B5EF4-FFF2-40B4-BE49-F238E27FC236}">
                  <a16:creationId xmlns:a16="http://schemas.microsoft.com/office/drawing/2014/main" id="{509CFC16-1DED-25B4-387D-D9360C416D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4119" y="3847074"/>
              <a:ext cx="14478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LID4096" altLang="es-CR" sz="1100" b="1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Periodo 20</a:t>
              </a:r>
              <a:r>
                <a:rPr lang="es-CR" altLang="es-CR" sz="1100" b="1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23-2027</a:t>
              </a:r>
              <a:endParaRPr lang="es-CR" altLang="es-CR" sz="1800" b="1">
                <a:solidFill>
                  <a:srgbClr val="7F7F7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5125" name="Google Shape;221;p2">
            <a:extLst>
              <a:ext uri="{FF2B5EF4-FFF2-40B4-BE49-F238E27FC236}">
                <a16:creationId xmlns:a16="http://schemas.microsoft.com/office/drawing/2014/main" id="{1CFDFB4B-E6F3-6073-E13F-E8B0B11EE354}"/>
              </a:ext>
            </a:extLst>
          </p:cNvPr>
          <p:cNvGrpSpPr>
            <a:grpSpLocks/>
          </p:cNvGrpSpPr>
          <p:nvPr/>
        </p:nvGrpSpPr>
        <p:grpSpPr bwMode="auto">
          <a:xfrm>
            <a:off x="558800" y="971550"/>
            <a:ext cx="6003925" cy="1335088"/>
            <a:chOff x="756963" y="5121092"/>
            <a:chExt cx="6003345" cy="1011692"/>
          </a:xfrm>
        </p:grpSpPr>
        <p:grpSp>
          <p:nvGrpSpPr>
            <p:cNvPr id="5253" name="Google Shape;222;p2">
              <a:extLst>
                <a:ext uri="{FF2B5EF4-FFF2-40B4-BE49-F238E27FC236}">
                  <a16:creationId xmlns:a16="http://schemas.microsoft.com/office/drawing/2014/main" id="{E1209BA5-DA01-32F7-82A7-A580487EE4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2"/>
              <a:ext cx="2167663" cy="457680"/>
              <a:chOff x="256412" y="4657265"/>
              <a:chExt cx="2167663" cy="457680"/>
            </a:xfrm>
          </p:grpSpPr>
          <p:sp>
            <p:nvSpPr>
              <p:cNvPr id="5255" name="Google Shape;223;p2">
                <a:extLst>
                  <a:ext uri="{FF2B5EF4-FFF2-40B4-BE49-F238E27FC236}">
                    <a16:creationId xmlns:a16="http://schemas.microsoft.com/office/drawing/2014/main" id="{16CCD6B9-BEA4-29CD-A504-F726481DC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5"/>
                <a:ext cx="1997029" cy="457680"/>
              </a:xfrm>
              <a:prstGeom prst="roundRect">
                <a:avLst>
                  <a:gd name="adj" fmla="val 2857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es-CR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Rectoría</a:t>
                </a:r>
                <a:endParaRPr lang="es-CR" altLang="es-CR"/>
              </a:p>
            </p:txBody>
          </p:sp>
          <p:pic>
            <p:nvPicPr>
              <p:cNvPr id="5256" name="Google Shape;224;p2">
                <a:extLst>
                  <a:ext uri="{FF2B5EF4-FFF2-40B4-BE49-F238E27FC236}">
                    <a16:creationId xmlns:a16="http://schemas.microsoft.com/office/drawing/2014/main" id="{80A08229-8408-5856-DB6B-578E93713F20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5254" name="Google Shape;225;p2">
              <a:extLst>
                <a:ext uri="{FF2B5EF4-FFF2-40B4-BE49-F238E27FC236}">
                  <a16:creationId xmlns:a16="http://schemas.microsoft.com/office/drawing/2014/main" id="{B8CA0A90-67A5-EFBF-609C-69555929B60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6963" y="6132784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126" name="Google Shape;202;p2">
            <a:extLst>
              <a:ext uri="{FF2B5EF4-FFF2-40B4-BE49-F238E27FC236}">
                <a16:creationId xmlns:a16="http://schemas.microsoft.com/office/drawing/2014/main" id="{FFDBA129-C09B-5FD4-A4C1-E7205D035951}"/>
              </a:ext>
            </a:extLst>
          </p:cNvPr>
          <p:cNvGrpSpPr>
            <a:grpSpLocks/>
          </p:cNvGrpSpPr>
          <p:nvPr/>
        </p:nvGrpSpPr>
        <p:grpSpPr bwMode="auto">
          <a:xfrm>
            <a:off x="2290763" y="1165225"/>
            <a:ext cx="1062037" cy="877888"/>
            <a:chOff x="2354890" y="6050970"/>
            <a:chExt cx="1062175" cy="878039"/>
          </a:xfrm>
        </p:grpSpPr>
        <p:grpSp>
          <p:nvGrpSpPr>
            <p:cNvPr id="5247" name="Google Shape;203;p2">
              <a:extLst>
                <a:ext uri="{FF2B5EF4-FFF2-40B4-BE49-F238E27FC236}">
                  <a16:creationId xmlns:a16="http://schemas.microsoft.com/office/drawing/2014/main" id="{36329139-5F63-2C5E-43E5-87162072DD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5249" name="Google Shape;204;p2">
                <a:extLst>
                  <a:ext uri="{FF2B5EF4-FFF2-40B4-BE49-F238E27FC236}">
                    <a16:creationId xmlns:a16="http://schemas.microsoft.com/office/drawing/2014/main" id="{C4A663D3-D4A5-5940-DAFC-AF12259A66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5251" name="Google Shape;205;p2">
                  <a:extLst>
                    <a:ext uri="{FF2B5EF4-FFF2-40B4-BE49-F238E27FC236}">
                      <a16:creationId xmlns:a16="http://schemas.microsoft.com/office/drawing/2014/main" id="{40632CF3-C7F2-139E-8F64-1367BFDF8886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0" name="Google Shape;206;p2">
                  <a:extLst>
                    <a:ext uri="{FF2B5EF4-FFF2-40B4-BE49-F238E27FC236}">
                      <a16:creationId xmlns:a16="http://schemas.microsoft.com/office/drawing/2014/main" id="{66F9CBF3-BF13-C779-DC8B-13BADB0DA556}"/>
                    </a:ext>
                  </a:extLst>
                </p:cNvPr>
                <p:cNvSpPr txBox="1"/>
                <p:nvPr/>
              </p:nvSpPr>
              <p:spPr>
                <a:xfrm>
                  <a:off x="1023278" y="2996003"/>
                  <a:ext cx="867070" cy="2884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 dirty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5250" name="Google Shape;207;p2">
                <a:extLst>
                  <a:ext uri="{FF2B5EF4-FFF2-40B4-BE49-F238E27FC236}">
                    <a16:creationId xmlns:a16="http://schemas.microsoft.com/office/drawing/2014/main" id="{C485B715-461C-1925-86A6-D94B9C42D992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248" name="Google Shape;208;p2">
              <a:extLst>
                <a:ext uri="{FF2B5EF4-FFF2-40B4-BE49-F238E27FC236}">
                  <a16:creationId xmlns:a16="http://schemas.microsoft.com/office/drawing/2014/main" id="{5EFA6E3E-3035-5272-60C2-5F4370577D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676" y="6158221"/>
              <a:ext cx="615257" cy="46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sz="2400" b="1">
                  <a:solidFill>
                    <a:schemeClr val="tx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14</a:t>
              </a:r>
              <a:endParaRPr lang="es-CR" altLang="es-CR">
                <a:solidFill>
                  <a:schemeClr val="tx1"/>
                </a:solidFill>
              </a:endParaRPr>
            </a:p>
          </p:txBody>
        </p:sp>
      </p:grpSp>
      <p:grpSp>
        <p:nvGrpSpPr>
          <p:cNvPr id="5127" name="Google Shape;209;p2">
            <a:extLst>
              <a:ext uri="{FF2B5EF4-FFF2-40B4-BE49-F238E27FC236}">
                <a16:creationId xmlns:a16="http://schemas.microsoft.com/office/drawing/2014/main" id="{B3C0F8D0-2FC4-C0F8-F6AC-664361F93EFE}"/>
              </a:ext>
            </a:extLst>
          </p:cNvPr>
          <p:cNvGrpSpPr>
            <a:grpSpLocks/>
          </p:cNvGrpSpPr>
          <p:nvPr/>
        </p:nvGrpSpPr>
        <p:grpSpPr bwMode="auto">
          <a:xfrm>
            <a:off x="4625975" y="1177925"/>
            <a:ext cx="774700" cy="771525"/>
            <a:chOff x="3456733" y="6152325"/>
            <a:chExt cx="615257" cy="617431"/>
          </a:xfrm>
        </p:grpSpPr>
        <p:pic>
          <p:nvPicPr>
            <p:cNvPr id="5245" name="Google Shape;210;p2">
              <a:extLst>
                <a:ext uri="{FF2B5EF4-FFF2-40B4-BE49-F238E27FC236}">
                  <a16:creationId xmlns:a16="http://schemas.microsoft.com/office/drawing/2014/main" id="{A359B8E0-E188-E1D0-4A1D-E606727A9CA0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733" y="6152325"/>
              <a:ext cx="615257" cy="61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Google Shape;211;p2">
              <a:extLst>
                <a:ext uri="{FF2B5EF4-FFF2-40B4-BE49-F238E27FC236}">
                  <a16:creationId xmlns:a16="http://schemas.microsoft.com/office/drawing/2014/main" id="{5A80508A-D63B-E400-0B15-9C3677D1D4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7595" y="6265394"/>
              <a:ext cx="413533" cy="27060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  <a:defRPr/>
              </a:pPr>
              <a:r>
                <a:rPr lang="es-CR" altLang="es-CR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4</a:t>
              </a:r>
            </a:p>
          </p:txBody>
        </p:sp>
      </p:grpSp>
      <p:grpSp>
        <p:nvGrpSpPr>
          <p:cNvPr id="5128" name="Google Shape;221;p2">
            <a:extLst>
              <a:ext uri="{FF2B5EF4-FFF2-40B4-BE49-F238E27FC236}">
                <a16:creationId xmlns:a16="http://schemas.microsoft.com/office/drawing/2014/main" id="{11D4C1C9-80D7-575B-30D2-854B6C4A95CE}"/>
              </a:ext>
            </a:extLst>
          </p:cNvPr>
          <p:cNvGrpSpPr>
            <a:grpSpLocks/>
          </p:cNvGrpSpPr>
          <p:nvPr/>
        </p:nvGrpSpPr>
        <p:grpSpPr bwMode="auto">
          <a:xfrm>
            <a:off x="558800" y="2524125"/>
            <a:ext cx="6046788" cy="830263"/>
            <a:chOff x="756964" y="5121092"/>
            <a:chExt cx="6046711" cy="829334"/>
          </a:xfrm>
        </p:grpSpPr>
        <p:grpSp>
          <p:nvGrpSpPr>
            <p:cNvPr id="5241" name="Google Shape;222;p2">
              <a:extLst>
                <a:ext uri="{FF2B5EF4-FFF2-40B4-BE49-F238E27FC236}">
                  <a16:creationId xmlns:a16="http://schemas.microsoft.com/office/drawing/2014/main" id="{89967B91-8F1E-FEFC-1290-0B6DB75EA8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2"/>
              <a:ext cx="2167663" cy="457680"/>
              <a:chOff x="256412" y="4657265"/>
              <a:chExt cx="2167663" cy="457680"/>
            </a:xfrm>
          </p:grpSpPr>
          <p:sp>
            <p:nvSpPr>
              <p:cNvPr id="5243" name="Google Shape;223;p2">
                <a:extLst>
                  <a:ext uri="{FF2B5EF4-FFF2-40B4-BE49-F238E27FC236}">
                    <a16:creationId xmlns:a16="http://schemas.microsoft.com/office/drawing/2014/main" id="{9E870E15-7483-9DDA-1BBA-A412E2C3B4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5"/>
                <a:ext cx="1997029" cy="457680"/>
              </a:xfrm>
              <a:prstGeom prst="roundRect">
                <a:avLst>
                  <a:gd name="adj" fmla="val 2857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es-CR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Rectoría Adjunta</a:t>
                </a:r>
                <a:endParaRPr lang="es-CR" altLang="es-CR"/>
              </a:p>
            </p:txBody>
          </p:sp>
          <p:pic>
            <p:nvPicPr>
              <p:cNvPr id="5244" name="Google Shape;224;p2">
                <a:extLst>
                  <a:ext uri="{FF2B5EF4-FFF2-40B4-BE49-F238E27FC236}">
                    <a16:creationId xmlns:a16="http://schemas.microsoft.com/office/drawing/2014/main" id="{3F61CCED-A16B-A764-36BD-FFCDC5A4DBEE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5242" name="Google Shape;225;p2">
              <a:extLst>
                <a:ext uri="{FF2B5EF4-FFF2-40B4-BE49-F238E27FC236}">
                  <a16:creationId xmlns:a16="http://schemas.microsoft.com/office/drawing/2014/main" id="{6545332D-8911-6A55-D51D-218C3EA3FEE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00330" y="5950426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129" name="Google Shape;202;p2">
            <a:extLst>
              <a:ext uri="{FF2B5EF4-FFF2-40B4-BE49-F238E27FC236}">
                <a16:creationId xmlns:a16="http://schemas.microsoft.com/office/drawing/2014/main" id="{C0F6D6B3-014A-45E6-50B2-86B21C2E2A0E}"/>
              </a:ext>
            </a:extLst>
          </p:cNvPr>
          <p:cNvGrpSpPr>
            <a:grpSpLocks/>
          </p:cNvGrpSpPr>
          <p:nvPr/>
        </p:nvGrpSpPr>
        <p:grpSpPr bwMode="auto">
          <a:xfrm>
            <a:off x="2328863" y="2476500"/>
            <a:ext cx="1062037" cy="877888"/>
            <a:chOff x="2354890" y="6050970"/>
            <a:chExt cx="1062175" cy="878039"/>
          </a:xfrm>
        </p:grpSpPr>
        <p:grpSp>
          <p:nvGrpSpPr>
            <p:cNvPr id="5235" name="Google Shape;203;p2">
              <a:extLst>
                <a:ext uri="{FF2B5EF4-FFF2-40B4-BE49-F238E27FC236}">
                  <a16:creationId xmlns:a16="http://schemas.microsoft.com/office/drawing/2014/main" id="{F84B2E73-2B78-3EFF-8D01-0AB7C1288E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5237" name="Google Shape;204;p2">
                <a:extLst>
                  <a:ext uri="{FF2B5EF4-FFF2-40B4-BE49-F238E27FC236}">
                    <a16:creationId xmlns:a16="http://schemas.microsoft.com/office/drawing/2014/main" id="{105AF62F-EA63-D93B-54CE-31E0CCF3A7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5239" name="Google Shape;205;p2">
                  <a:extLst>
                    <a:ext uri="{FF2B5EF4-FFF2-40B4-BE49-F238E27FC236}">
                      <a16:creationId xmlns:a16="http://schemas.microsoft.com/office/drawing/2014/main" id="{2A8A8BE0-BF81-E63E-29CA-A58206BC9A35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5" name="Google Shape;206;p2">
                  <a:extLst>
                    <a:ext uri="{FF2B5EF4-FFF2-40B4-BE49-F238E27FC236}">
                      <a16:creationId xmlns:a16="http://schemas.microsoft.com/office/drawing/2014/main" id="{7A41523E-EB87-657C-E16C-980DC628E5A4}"/>
                    </a:ext>
                  </a:extLst>
                </p:cNvPr>
                <p:cNvSpPr txBox="1"/>
                <p:nvPr/>
              </p:nvSpPr>
              <p:spPr>
                <a:xfrm>
                  <a:off x="1023278" y="2996003"/>
                  <a:ext cx="867070" cy="2884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 dirty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5238" name="Google Shape;207;p2">
                <a:extLst>
                  <a:ext uri="{FF2B5EF4-FFF2-40B4-BE49-F238E27FC236}">
                    <a16:creationId xmlns:a16="http://schemas.microsoft.com/office/drawing/2014/main" id="{0188F237-57CF-F692-FBE4-A2D856F4E020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236" name="Google Shape;208;p2">
              <a:extLst>
                <a:ext uri="{FF2B5EF4-FFF2-40B4-BE49-F238E27FC236}">
                  <a16:creationId xmlns:a16="http://schemas.microsoft.com/office/drawing/2014/main" id="{71EA7EDA-44BC-0ECE-8A4A-F4F3DD812D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676" y="6158221"/>
              <a:ext cx="615257" cy="461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ES" altLang="es-CR" sz="2400" b="1">
                  <a:solidFill>
                    <a:schemeClr val="tx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</a:t>
              </a:r>
              <a:endParaRPr lang="es-CR" altLang="es-CR">
                <a:solidFill>
                  <a:schemeClr val="tx1"/>
                </a:solidFill>
              </a:endParaRPr>
            </a:p>
          </p:txBody>
        </p:sp>
      </p:grpSp>
      <p:grpSp>
        <p:nvGrpSpPr>
          <p:cNvPr id="5130" name="Google Shape;221;p2">
            <a:extLst>
              <a:ext uri="{FF2B5EF4-FFF2-40B4-BE49-F238E27FC236}">
                <a16:creationId xmlns:a16="http://schemas.microsoft.com/office/drawing/2014/main" id="{DE10392D-2978-CEE9-B7F8-390CD00AFD3E}"/>
              </a:ext>
            </a:extLst>
          </p:cNvPr>
          <p:cNvGrpSpPr>
            <a:grpSpLocks/>
          </p:cNvGrpSpPr>
          <p:nvPr/>
        </p:nvGrpSpPr>
        <p:grpSpPr bwMode="auto">
          <a:xfrm>
            <a:off x="557213" y="3529013"/>
            <a:ext cx="6003925" cy="1114425"/>
            <a:chOff x="756963" y="5121092"/>
            <a:chExt cx="6003345" cy="1011692"/>
          </a:xfrm>
        </p:grpSpPr>
        <p:grpSp>
          <p:nvGrpSpPr>
            <p:cNvPr id="5231" name="Google Shape;222;p2">
              <a:extLst>
                <a:ext uri="{FF2B5EF4-FFF2-40B4-BE49-F238E27FC236}">
                  <a16:creationId xmlns:a16="http://schemas.microsoft.com/office/drawing/2014/main" id="{19A14E30-E68E-618B-8A61-0A83A0628A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2"/>
              <a:ext cx="2167663" cy="457680"/>
              <a:chOff x="256412" y="4657265"/>
              <a:chExt cx="2167663" cy="457680"/>
            </a:xfrm>
          </p:grpSpPr>
          <p:sp>
            <p:nvSpPr>
              <p:cNvPr id="5233" name="Google Shape;223;p2">
                <a:extLst>
                  <a:ext uri="{FF2B5EF4-FFF2-40B4-BE49-F238E27FC236}">
                    <a16:creationId xmlns:a16="http://schemas.microsoft.com/office/drawing/2014/main" id="{038FFB5F-CBAC-330F-2117-8BC2FDFBFA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5"/>
                <a:ext cx="1997029" cy="457680"/>
              </a:xfrm>
              <a:prstGeom prst="roundRect">
                <a:avLst>
                  <a:gd name="adj" fmla="val 2857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es-CR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Vicerrectoría de Administración</a:t>
                </a:r>
                <a:endParaRPr lang="es-CR" altLang="es-CR"/>
              </a:p>
            </p:txBody>
          </p:sp>
          <p:pic>
            <p:nvPicPr>
              <p:cNvPr id="5234" name="Google Shape;224;p2">
                <a:extLst>
                  <a:ext uri="{FF2B5EF4-FFF2-40B4-BE49-F238E27FC236}">
                    <a16:creationId xmlns:a16="http://schemas.microsoft.com/office/drawing/2014/main" id="{0B85AF35-E610-6282-42C9-CFB7076FE0DC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5232" name="Google Shape;225;p2">
              <a:extLst>
                <a:ext uri="{FF2B5EF4-FFF2-40B4-BE49-F238E27FC236}">
                  <a16:creationId xmlns:a16="http://schemas.microsoft.com/office/drawing/2014/main" id="{A43595A8-4A85-5E45-76D5-65AF13E8209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6963" y="6132784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131" name="Google Shape;202;p2">
            <a:extLst>
              <a:ext uri="{FF2B5EF4-FFF2-40B4-BE49-F238E27FC236}">
                <a16:creationId xmlns:a16="http://schemas.microsoft.com/office/drawing/2014/main" id="{764567BC-6B91-3865-17D2-CD34260B9BA8}"/>
              </a:ext>
            </a:extLst>
          </p:cNvPr>
          <p:cNvGrpSpPr>
            <a:grpSpLocks/>
          </p:cNvGrpSpPr>
          <p:nvPr/>
        </p:nvGrpSpPr>
        <p:grpSpPr bwMode="auto">
          <a:xfrm>
            <a:off x="2344738" y="3632200"/>
            <a:ext cx="1062037" cy="877888"/>
            <a:chOff x="2354890" y="6050970"/>
            <a:chExt cx="1062175" cy="878039"/>
          </a:xfrm>
        </p:grpSpPr>
        <p:grpSp>
          <p:nvGrpSpPr>
            <p:cNvPr id="5225" name="Google Shape;203;p2">
              <a:extLst>
                <a:ext uri="{FF2B5EF4-FFF2-40B4-BE49-F238E27FC236}">
                  <a16:creationId xmlns:a16="http://schemas.microsoft.com/office/drawing/2014/main" id="{C2587C05-3AE0-7848-FB06-3A7E27CDE0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5227" name="Google Shape;204;p2">
                <a:extLst>
                  <a:ext uri="{FF2B5EF4-FFF2-40B4-BE49-F238E27FC236}">
                    <a16:creationId xmlns:a16="http://schemas.microsoft.com/office/drawing/2014/main" id="{7C45DAF9-1CA4-7C23-4A51-1A73594114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5229" name="Google Shape;205;p2">
                  <a:extLst>
                    <a:ext uri="{FF2B5EF4-FFF2-40B4-BE49-F238E27FC236}">
                      <a16:creationId xmlns:a16="http://schemas.microsoft.com/office/drawing/2014/main" id="{108E8D94-B86A-B5B4-5095-D68AAD834BAC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44" name="Google Shape;206;p2">
                  <a:extLst>
                    <a:ext uri="{FF2B5EF4-FFF2-40B4-BE49-F238E27FC236}">
                      <a16:creationId xmlns:a16="http://schemas.microsoft.com/office/drawing/2014/main" id="{C473C272-6F05-E865-EFB6-FF4651EA71EF}"/>
                    </a:ext>
                  </a:extLst>
                </p:cNvPr>
                <p:cNvSpPr txBox="1"/>
                <p:nvPr/>
              </p:nvSpPr>
              <p:spPr>
                <a:xfrm>
                  <a:off x="1023278" y="2996003"/>
                  <a:ext cx="867070" cy="2884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 dirty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5228" name="Google Shape;207;p2">
                <a:extLst>
                  <a:ext uri="{FF2B5EF4-FFF2-40B4-BE49-F238E27FC236}">
                    <a16:creationId xmlns:a16="http://schemas.microsoft.com/office/drawing/2014/main" id="{A5BA629A-C21A-1F02-2B01-2E1BC73373B0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226" name="Google Shape;208;p2">
              <a:extLst>
                <a:ext uri="{FF2B5EF4-FFF2-40B4-BE49-F238E27FC236}">
                  <a16:creationId xmlns:a16="http://schemas.microsoft.com/office/drawing/2014/main" id="{A32427E4-643D-8DE4-A6FC-E9927AAD21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676" y="6158221"/>
              <a:ext cx="615257" cy="461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MX" altLang="es-CR" sz="2400" b="1">
                  <a:solidFill>
                    <a:schemeClr val="tx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4</a:t>
              </a:r>
              <a:endParaRPr lang="es-CR" altLang="es-CR">
                <a:solidFill>
                  <a:schemeClr val="tx1"/>
                </a:solidFill>
              </a:endParaRPr>
            </a:p>
          </p:txBody>
        </p:sp>
      </p:grpSp>
      <p:grpSp>
        <p:nvGrpSpPr>
          <p:cNvPr id="5132" name="Grupo 260">
            <a:extLst>
              <a:ext uri="{FF2B5EF4-FFF2-40B4-BE49-F238E27FC236}">
                <a16:creationId xmlns:a16="http://schemas.microsoft.com/office/drawing/2014/main" id="{3B18CFF8-0351-C24F-7C5C-96478B9C7464}"/>
              </a:ext>
            </a:extLst>
          </p:cNvPr>
          <p:cNvGrpSpPr>
            <a:grpSpLocks/>
          </p:cNvGrpSpPr>
          <p:nvPr/>
        </p:nvGrpSpPr>
        <p:grpSpPr bwMode="auto">
          <a:xfrm>
            <a:off x="3394075" y="1241425"/>
            <a:ext cx="1160463" cy="788988"/>
            <a:chOff x="2541899" y="2285481"/>
            <a:chExt cx="1139461" cy="927264"/>
          </a:xfrm>
        </p:grpSpPr>
        <p:grpSp>
          <p:nvGrpSpPr>
            <p:cNvPr id="5219" name="Google Shape;116;p1">
              <a:extLst>
                <a:ext uri="{FF2B5EF4-FFF2-40B4-BE49-F238E27FC236}">
                  <a16:creationId xmlns:a16="http://schemas.microsoft.com/office/drawing/2014/main" id="{4B3E9000-992F-AFA3-6F41-7D2514C142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1899" y="2285481"/>
              <a:ext cx="1139461" cy="927264"/>
              <a:chOff x="2190605" y="4957353"/>
              <a:chExt cx="1179802" cy="942790"/>
            </a:xfrm>
          </p:grpSpPr>
          <p:grpSp>
            <p:nvGrpSpPr>
              <p:cNvPr id="5221" name="Google Shape;118;p1">
                <a:extLst>
                  <a:ext uri="{FF2B5EF4-FFF2-40B4-BE49-F238E27FC236}">
                    <a16:creationId xmlns:a16="http://schemas.microsoft.com/office/drawing/2014/main" id="{10917A1B-4CF1-D8BE-263E-A6C2D242099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0605" y="4957353"/>
                <a:ext cx="1179802" cy="942790"/>
                <a:chOff x="836752" y="2287534"/>
                <a:chExt cx="1339518" cy="1070421"/>
              </a:xfrm>
            </p:grpSpPr>
            <p:pic>
              <p:nvPicPr>
                <p:cNvPr id="5223" name="Google Shape;119;p1">
                  <a:extLst>
                    <a:ext uri="{FF2B5EF4-FFF2-40B4-BE49-F238E27FC236}">
                      <a16:creationId xmlns:a16="http://schemas.microsoft.com/office/drawing/2014/main" id="{35683BAA-AFA4-C04D-CB47-CDFF579BA1EF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14039" y="2287534"/>
                  <a:ext cx="681687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2" name="Google Shape;120;p1">
                  <a:extLst>
                    <a:ext uri="{FF2B5EF4-FFF2-40B4-BE49-F238E27FC236}">
                      <a16:creationId xmlns:a16="http://schemas.microsoft.com/office/drawing/2014/main" id="{C456A5B9-6B11-14B3-9BC3-36C0FC1F703B}"/>
                    </a:ext>
                  </a:extLst>
                </p:cNvPr>
                <p:cNvSpPr txBox="1"/>
                <p:nvPr/>
              </p:nvSpPr>
              <p:spPr>
                <a:xfrm>
                  <a:off x="836752" y="2996123"/>
                  <a:ext cx="1339518" cy="3618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s-CR" sz="900" b="1" kern="0" dirty="0">
                      <a:solidFill>
                        <a:schemeClr val="bg1">
                          <a:lumMod val="50000"/>
                        </a:schemeClr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Implementadas</a:t>
                  </a:r>
                  <a:endParaRPr sz="1200" b="1" kern="0" dirty="0">
                    <a:solidFill>
                      <a:schemeClr val="bg1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8" name="Google Shape;122;p1">
                <a:extLst>
                  <a:ext uri="{FF2B5EF4-FFF2-40B4-BE49-F238E27FC236}">
                    <a16:creationId xmlns:a16="http://schemas.microsoft.com/office/drawing/2014/main" id="{3873BB3E-363D-AB60-54CD-253BA0520AF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5327" y="5084450"/>
                <a:ext cx="484187" cy="4040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>
                <a:spAutoFit/>
              </a:bodyPr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  <a:defRPr/>
                </a:pPr>
                <a:r>
                  <a:rPr lang="es-CR" altLang="es-CR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9 </a:t>
                </a:r>
              </a:p>
            </p:txBody>
          </p:sp>
        </p:grpSp>
        <p:pic>
          <p:nvPicPr>
            <p:cNvPr id="5220" name="Gráfico 264" descr="Marca de verificación">
              <a:extLst>
                <a:ext uri="{FF2B5EF4-FFF2-40B4-BE49-F238E27FC236}">
                  <a16:creationId xmlns:a16="http://schemas.microsoft.com/office/drawing/2014/main" id="{1DC5493F-468C-D582-8331-8FE78786C8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038" y="2632665"/>
              <a:ext cx="385407" cy="340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33" name="Google Shape;209;p2">
            <a:extLst>
              <a:ext uri="{FF2B5EF4-FFF2-40B4-BE49-F238E27FC236}">
                <a16:creationId xmlns:a16="http://schemas.microsoft.com/office/drawing/2014/main" id="{91577319-B5D9-FBDD-78C1-3E9FADCF1A6F}"/>
              </a:ext>
            </a:extLst>
          </p:cNvPr>
          <p:cNvGrpSpPr>
            <a:grpSpLocks/>
          </p:cNvGrpSpPr>
          <p:nvPr/>
        </p:nvGrpSpPr>
        <p:grpSpPr bwMode="auto">
          <a:xfrm>
            <a:off x="4822825" y="3671888"/>
            <a:ext cx="774700" cy="771525"/>
            <a:chOff x="3456733" y="6152325"/>
            <a:chExt cx="615257" cy="617431"/>
          </a:xfrm>
        </p:grpSpPr>
        <p:pic>
          <p:nvPicPr>
            <p:cNvPr id="5217" name="Google Shape;210;p2">
              <a:extLst>
                <a:ext uri="{FF2B5EF4-FFF2-40B4-BE49-F238E27FC236}">
                  <a16:creationId xmlns:a16="http://schemas.microsoft.com/office/drawing/2014/main" id="{DBC410A3-293C-59A7-7855-5F91115B3F7B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733" y="6152325"/>
              <a:ext cx="615257" cy="61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Google Shape;211;p2">
              <a:extLst>
                <a:ext uri="{FF2B5EF4-FFF2-40B4-BE49-F238E27FC236}">
                  <a16:creationId xmlns:a16="http://schemas.microsoft.com/office/drawing/2014/main" id="{6BFE4248-EA07-E2E0-6517-D28025767F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7595" y="6265393"/>
              <a:ext cx="413533" cy="270603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  <a:defRPr/>
              </a:pPr>
              <a:r>
                <a:rPr lang="es-ES" altLang="es-CR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1</a:t>
              </a:r>
              <a:endParaRPr lang="es-CR" altLang="es-CR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5134" name="Grupo 260">
            <a:extLst>
              <a:ext uri="{FF2B5EF4-FFF2-40B4-BE49-F238E27FC236}">
                <a16:creationId xmlns:a16="http://schemas.microsoft.com/office/drawing/2014/main" id="{A3F751A1-89B0-8C13-CC51-F6B27B34B493}"/>
              </a:ext>
            </a:extLst>
          </p:cNvPr>
          <p:cNvGrpSpPr>
            <a:grpSpLocks/>
          </p:cNvGrpSpPr>
          <p:nvPr/>
        </p:nvGrpSpPr>
        <p:grpSpPr bwMode="auto">
          <a:xfrm>
            <a:off x="3508375" y="3708400"/>
            <a:ext cx="1160463" cy="788988"/>
            <a:chOff x="2541899" y="2285481"/>
            <a:chExt cx="1139461" cy="927264"/>
          </a:xfrm>
        </p:grpSpPr>
        <p:grpSp>
          <p:nvGrpSpPr>
            <p:cNvPr id="5211" name="Google Shape;116;p1">
              <a:extLst>
                <a:ext uri="{FF2B5EF4-FFF2-40B4-BE49-F238E27FC236}">
                  <a16:creationId xmlns:a16="http://schemas.microsoft.com/office/drawing/2014/main" id="{7E852EF0-1102-61CF-60C7-B223B7267B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1899" y="2285481"/>
              <a:ext cx="1139461" cy="927264"/>
              <a:chOff x="2190605" y="4957353"/>
              <a:chExt cx="1179802" cy="942790"/>
            </a:xfrm>
          </p:grpSpPr>
          <p:grpSp>
            <p:nvGrpSpPr>
              <p:cNvPr id="5213" name="Google Shape;118;p1">
                <a:extLst>
                  <a:ext uri="{FF2B5EF4-FFF2-40B4-BE49-F238E27FC236}">
                    <a16:creationId xmlns:a16="http://schemas.microsoft.com/office/drawing/2014/main" id="{74E1EDEB-5568-5C0F-017F-6EEDA72C20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0605" y="4957353"/>
                <a:ext cx="1179802" cy="942790"/>
                <a:chOff x="836752" y="2287534"/>
                <a:chExt cx="1339518" cy="1070421"/>
              </a:xfrm>
            </p:grpSpPr>
            <p:pic>
              <p:nvPicPr>
                <p:cNvPr id="5215" name="Google Shape;119;p1">
                  <a:extLst>
                    <a:ext uri="{FF2B5EF4-FFF2-40B4-BE49-F238E27FC236}">
                      <a16:creationId xmlns:a16="http://schemas.microsoft.com/office/drawing/2014/main" id="{053DD3B5-2057-D725-F0C4-17C5555D45AB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14039" y="2287534"/>
                  <a:ext cx="681687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" name="Google Shape;120;p1">
                  <a:extLst>
                    <a:ext uri="{FF2B5EF4-FFF2-40B4-BE49-F238E27FC236}">
                      <a16:creationId xmlns:a16="http://schemas.microsoft.com/office/drawing/2014/main" id="{AFD2D068-0AC3-3E3B-0D57-E17D1F3A4A1F}"/>
                    </a:ext>
                  </a:extLst>
                </p:cNvPr>
                <p:cNvSpPr txBox="1"/>
                <p:nvPr/>
              </p:nvSpPr>
              <p:spPr>
                <a:xfrm>
                  <a:off x="836752" y="2996123"/>
                  <a:ext cx="1339518" cy="3618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s-CR" sz="900" b="1" kern="0" dirty="0">
                      <a:solidFill>
                        <a:schemeClr val="bg1">
                          <a:lumMod val="50000"/>
                        </a:schemeClr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Implementadas</a:t>
                  </a:r>
                  <a:endParaRPr sz="1200" b="1" kern="0" dirty="0">
                    <a:solidFill>
                      <a:schemeClr val="bg1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8" name="Google Shape;122;p1">
                <a:extLst>
                  <a:ext uri="{FF2B5EF4-FFF2-40B4-BE49-F238E27FC236}">
                    <a16:creationId xmlns:a16="http://schemas.microsoft.com/office/drawing/2014/main" id="{8984535B-C719-485B-CD0A-905E8F3E08D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5327" y="5084450"/>
                <a:ext cx="484187" cy="4040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>
                <a:spAutoFit/>
              </a:bodyPr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  <a:defRPr/>
                </a:pPr>
                <a:r>
                  <a:rPr lang="es-CR" altLang="es-CR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3</a:t>
                </a:r>
              </a:p>
            </p:txBody>
          </p:sp>
        </p:grpSp>
        <p:pic>
          <p:nvPicPr>
            <p:cNvPr id="5212" name="Gráfico 264" descr="Marca de verificación">
              <a:extLst>
                <a:ext uri="{FF2B5EF4-FFF2-40B4-BE49-F238E27FC236}">
                  <a16:creationId xmlns:a16="http://schemas.microsoft.com/office/drawing/2014/main" id="{673DD1DD-A880-CDD6-264F-16758262A6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038" y="2632665"/>
              <a:ext cx="385407" cy="340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35" name="Grupo 260">
            <a:extLst>
              <a:ext uri="{FF2B5EF4-FFF2-40B4-BE49-F238E27FC236}">
                <a16:creationId xmlns:a16="http://schemas.microsoft.com/office/drawing/2014/main" id="{6FAA8686-82F5-2EFC-E0E0-4C7D20A6F143}"/>
              </a:ext>
            </a:extLst>
          </p:cNvPr>
          <p:cNvGrpSpPr>
            <a:grpSpLocks/>
          </p:cNvGrpSpPr>
          <p:nvPr/>
        </p:nvGrpSpPr>
        <p:grpSpPr bwMode="auto">
          <a:xfrm>
            <a:off x="3559175" y="2527300"/>
            <a:ext cx="1160463" cy="788988"/>
            <a:chOff x="2541899" y="2285481"/>
            <a:chExt cx="1139461" cy="927264"/>
          </a:xfrm>
        </p:grpSpPr>
        <p:grpSp>
          <p:nvGrpSpPr>
            <p:cNvPr id="5205" name="Google Shape;116;p1">
              <a:extLst>
                <a:ext uri="{FF2B5EF4-FFF2-40B4-BE49-F238E27FC236}">
                  <a16:creationId xmlns:a16="http://schemas.microsoft.com/office/drawing/2014/main" id="{EF45B2E8-200C-129A-79A6-4378055E69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1899" y="2285481"/>
              <a:ext cx="1139461" cy="927264"/>
              <a:chOff x="2190605" y="4957353"/>
              <a:chExt cx="1179802" cy="942790"/>
            </a:xfrm>
          </p:grpSpPr>
          <p:grpSp>
            <p:nvGrpSpPr>
              <p:cNvPr id="5207" name="Google Shape;118;p1">
                <a:extLst>
                  <a:ext uri="{FF2B5EF4-FFF2-40B4-BE49-F238E27FC236}">
                    <a16:creationId xmlns:a16="http://schemas.microsoft.com/office/drawing/2014/main" id="{FA71CFEF-FF3D-DB92-673C-CD41E6D1BC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0605" y="4957353"/>
                <a:ext cx="1179802" cy="942790"/>
                <a:chOff x="836752" y="2287534"/>
                <a:chExt cx="1339518" cy="1070421"/>
              </a:xfrm>
            </p:grpSpPr>
            <p:pic>
              <p:nvPicPr>
                <p:cNvPr id="5209" name="Google Shape;119;p1">
                  <a:extLst>
                    <a:ext uri="{FF2B5EF4-FFF2-40B4-BE49-F238E27FC236}">
                      <a16:creationId xmlns:a16="http://schemas.microsoft.com/office/drawing/2014/main" id="{EC59DF31-4646-EF29-1A92-C538D948949C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14039" y="2287534"/>
                  <a:ext cx="681687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" name="Google Shape;120;p1">
                  <a:extLst>
                    <a:ext uri="{FF2B5EF4-FFF2-40B4-BE49-F238E27FC236}">
                      <a16:creationId xmlns:a16="http://schemas.microsoft.com/office/drawing/2014/main" id="{43BDE551-2B20-B778-8EB7-4644ED0FB180}"/>
                    </a:ext>
                  </a:extLst>
                </p:cNvPr>
                <p:cNvSpPr txBox="1"/>
                <p:nvPr/>
              </p:nvSpPr>
              <p:spPr>
                <a:xfrm>
                  <a:off x="836752" y="2996123"/>
                  <a:ext cx="1339518" cy="3618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s-CR" sz="900" b="1" kern="0" dirty="0">
                      <a:solidFill>
                        <a:schemeClr val="bg1">
                          <a:lumMod val="50000"/>
                        </a:schemeClr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Implementadas</a:t>
                  </a:r>
                  <a:endParaRPr sz="1200" b="1" kern="0" dirty="0">
                    <a:solidFill>
                      <a:schemeClr val="bg1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5" name="Google Shape;122;p1">
                <a:extLst>
                  <a:ext uri="{FF2B5EF4-FFF2-40B4-BE49-F238E27FC236}">
                    <a16:creationId xmlns:a16="http://schemas.microsoft.com/office/drawing/2014/main" id="{38804A9F-0028-EC67-FB3D-0B63A3140B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5327" y="5084450"/>
                <a:ext cx="484187" cy="4040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>
                <a:spAutoFit/>
              </a:bodyPr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  <a:defRPr/>
                </a:pPr>
                <a:r>
                  <a:rPr lang="es-CR" altLang="es-CR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2</a:t>
                </a:r>
              </a:p>
            </p:txBody>
          </p:sp>
        </p:grpSp>
        <p:pic>
          <p:nvPicPr>
            <p:cNvPr id="5206" name="Gráfico 264" descr="Marca de verificación">
              <a:extLst>
                <a:ext uri="{FF2B5EF4-FFF2-40B4-BE49-F238E27FC236}">
                  <a16:creationId xmlns:a16="http://schemas.microsoft.com/office/drawing/2014/main" id="{E2F478CF-C427-A14E-FA71-0754C9ACE3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038" y="2632665"/>
              <a:ext cx="385407" cy="340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36" name="Group 193">
            <a:extLst>
              <a:ext uri="{FF2B5EF4-FFF2-40B4-BE49-F238E27FC236}">
                <a16:creationId xmlns:a16="http://schemas.microsoft.com/office/drawing/2014/main" id="{F8102920-6A7C-0BFA-7336-840F3E562CEB}"/>
              </a:ext>
            </a:extLst>
          </p:cNvPr>
          <p:cNvGrpSpPr>
            <a:grpSpLocks/>
          </p:cNvGrpSpPr>
          <p:nvPr/>
        </p:nvGrpSpPr>
        <p:grpSpPr bwMode="auto">
          <a:xfrm>
            <a:off x="5656263" y="1192213"/>
            <a:ext cx="696912" cy="722312"/>
            <a:chOff x="3849866" y="4822500"/>
            <a:chExt cx="428306" cy="429820"/>
          </a:xfrm>
        </p:grpSpPr>
        <p:pic>
          <p:nvPicPr>
            <p:cNvPr id="5203" name="Picture 194">
              <a:extLst>
                <a:ext uri="{FF2B5EF4-FFF2-40B4-BE49-F238E27FC236}">
                  <a16:creationId xmlns:a16="http://schemas.microsoft.com/office/drawing/2014/main" id="{B602F465-7D03-9FE7-6196-9DA284709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r:link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9866" y="4822500"/>
              <a:ext cx="428306" cy="429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04" name="TextBox 195">
              <a:extLst>
                <a:ext uri="{FF2B5EF4-FFF2-40B4-BE49-F238E27FC236}">
                  <a16:creationId xmlns:a16="http://schemas.microsoft.com/office/drawing/2014/main" id="{CFA24D06-571D-4B8D-E2FC-635E62D3D1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7662" y="4877323"/>
              <a:ext cx="257219" cy="219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s-CR" altLang="es-CR" sz="1800" b="1">
                  <a:solidFill>
                    <a:schemeClr val="tx1"/>
                  </a:solidFill>
                  <a:latin typeface="Calibri" panose="020F0502020204030204" pitchFamily="34" charset="0"/>
                </a:rPr>
                <a:t>1</a:t>
              </a:r>
              <a:endParaRPr lang="LID4096" altLang="es-CR" sz="1800" b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5137" name="Google Shape;221;p2">
            <a:extLst>
              <a:ext uri="{FF2B5EF4-FFF2-40B4-BE49-F238E27FC236}">
                <a16:creationId xmlns:a16="http://schemas.microsoft.com/office/drawing/2014/main" id="{F7753CDB-F6C7-90CE-04D4-E367ED3FB633}"/>
              </a:ext>
            </a:extLst>
          </p:cNvPr>
          <p:cNvGrpSpPr>
            <a:grpSpLocks/>
          </p:cNvGrpSpPr>
          <p:nvPr/>
        </p:nvGrpSpPr>
        <p:grpSpPr bwMode="auto">
          <a:xfrm>
            <a:off x="557213" y="6115050"/>
            <a:ext cx="6003925" cy="920750"/>
            <a:chOff x="756963" y="5121092"/>
            <a:chExt cx="6003345" cy="1011692"/>
          </a:xfrm>
        </p:grpSpPr>
        <p:grpSp>
          <p:nvGrpSpPr>
            <p:cNvPr id="5199" name="Google Shape;222;p2">
              <a:extLst>
                <a:ext uri="{FF2B5EF4-FFF2-40B4-BE49-F238E27FC236}">
                  <a16:creationId xmlns:a16="http://schemas.microsoft.com/office/drawing/2014/main" id="{4F75BF35-630A-E881-6D61-69B846AF03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2"/>
              <a:ext cx="2167663" cy="457680"/>
              <a:chOff x="256412" y="4657265"/>
              <a:chExt cx="2167663" cy="457680"/>
            </a:xfrm>
          </p:grpSpPr>
          <p:sp>
            <p:nvSpPr>
              <p:cNvPr id="5201" name="Google Shape;223;p2">
                <a:extLst>
                  <a:ext uri="{FF2B5EF4-FFF2-40B4-BE49-F238E27FC236}">
                    <a16:creationId xmlns:a16="http://schemas.microsoft.com/office/drawing/2014/main" id="{7A4045B9-5198-50C4-CBBF-ECB1EC566E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5"/>
                <a:ext cx="1997029" cy="457680"/>
              </a:xfrm>
              <a:prstGeom prst="roundRect">
                <a:avLst>
                  <a:gd name="adj" fmla="val 2857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es-CR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Vicerrectoría de Investigación</a:t>
                </a:r>
                <a:endParaRPr lang="es-CR" altLang="es-CR"/>
              </a:p>
            </p:txBody>
          </p:sp>
          <p:pic>
            <p:nvPicPr>
              <p:cNvPr id="5202" name="Google Shape;224;p2">
                <a:extLst>
                  <a:ext uri="{FF2B5EF4-FFF2-40B4-BE49-F238E27FC236}">
                    <a16:creationId xmlns:a16="http://schemas.microsoft.com/office/drawing/2014/main" id="{53865AE3-5C3D-E335-65FB-F4BD73849C9E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5200" name="Google Shape;225;p2">
              <a:extLst>
                <a:ext uri="{FF2B5EF4-FFF2-40B4-BE49-F238E27FC236}">
                  <a16:creationId xmlns:a16="http://schemas.microsoft.com/office/drawing/2014/main" id="{D4F8102E-4947-FFE4-4832-DE2E8D54184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6963" y="6132784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138" name="Google Shape;202;p2">
            <a:extLst>
              <a:ext uri="{FF2B5EF4-FFF2-40B4-BE49-F238E27FC236}">
                <a16:creationId xmlns:a16="http://schemas.microsoft.com/office/drawing/2014/main" id="{EB712F31-1A47-A276-5266-519CC9168004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6062663"/>
            <a:ext cx="1062038" cy="798512"/>
            <a:chOff x="2354890" y="6050970"/>
            <a:chExt cx="1062175" cy="878039"/>
          </a:xfrm>
        </p:grpSpPr>
        <p:grpSp>
          <p:nvGrpSpPr>
            <p:cNvPr id="5193" name="Google Shape;203;p2">
              <a:extLst>
                <a:ext uri="{FF2B5EF4-FFF2-40B4-BE49-F238E27FC236}">
                  <a16:creationId xmlns:a16="http://schemas.microsoft.com/office/drawing/2014/main" id="{204BF1AD-C667-7046-D0AD-FBDB546AE6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5195" name="Google Shape;204;p2">
                <a:extLst>
                  <a:ext uri="{FF2B5EF4-FFF2-40B4-BE49-F238E27FC236}">
                    <a16:creationId xmlns:a16="http://schemas.microsoft.com/office/drawing/2014/main" id="{15D66481-41B6-AC59-0E9A-909ABCCCAD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5197" name="Google Shape;205;p2">
                  <a:extLst>
                    <a:ext uri="{FF2B5EF4-FFF2-40B4-BE49-F238E27FC236}">
                      <a16:creationId xmlns:a16="http://schemas.microsoft.com/office/drawing/2014/main" id="{A3226BE5-71D8-2DF5-E649-B99840459C00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" name="Google Shape;206;p2">
                  <a:extLst>
                    <a:ext uri="{FF2B5EF4-FFF2-40B4-BE49-F238E27FC236}">
                      <a16:creationId xmlns:a16="http://schemas.microsoft.com/office/drawing/2014/main" id="{73CEB854-0AF4-3990-50B3-BD91E367B0B1}"/>
                    </a:ext>
                  </a:extLst>
                </p:cNvPr>
                <p:cNvSpPr txBox="1"/>
                <p:nvPr/>
              </p:nvSpPr>
              <p:spPr>
                <a:xfrm>
                  <a:off x="1023278" y="2995078"/>
                  <a:ext cx="867070" cy="2893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 dirty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5196" name="Google Shape;207;p2">
                <a:extLst>
                  <a:ext uri="{FF2B5EF4-FFF2-40B4-BE49-F238E27FC236}">
                    <a16:creationId xmlns:a16="http://schemas.microsoft.com/office/drawing/2014/main" id="{6AB4EB73-6877-6F17-8E70-D725F729D5D1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194" name="Google Shape;208;p2">
              <a:extLst>
                <a:ext uri="{FF2B5EF4-FFF2-40B4-BE49-F238E27FC236}">
                  <a16:creationId xmlns:a16="http://schemas.microsoft.com/office/drawing/2014/main" id="{CF38B4E3-F0FE-E129-37B7-0401D32294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676" y="6158221"/>
              <a:ext cx="615257" cy="46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sz="2400" b="1">
                  <a:solidFill>
                    <a:schemeClr val="tx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3</a:t>
              </a:r>
              <a:endParaRPr lang="es-CR" altLang="es-CR">
                <a:solidFill>
                  <a:schemeClr val="tx1"/>
                </a:solidFill>
              </a:endParaRPr>
            </a:p>
          </p:txBody>
        </p:sp>
      </p:grpSp>
      <p:grpSp>
        <p:nvGrpSpPr>
          <p:cNvPr id="5139" name="Google Shape;221;p2">
            <a:extLst>
              <a:ext uri="{FF2B5EF4-FFF2-40B4-BE49-F238E27FC236}">
                <a16:creationId xmlns:a16="http://schemas.microsoft.com/office/drawing/2014/main" id="{09597997-45DA-1230-4953-709DAF022A27}"/>
              </a:ext>
            </a:extLst>
          </p:cNvPr>
          <p:cNvGrpSpPr>
            <a:grpSpLocks/>
          </p:cNvGrpSpPr>
          <p:nvPr/>
        </p:nvGrpSpPr>
        <p:grpSpPr bwMode="auto">
          <a:xfrm>
            <a:off x="557213" y="7234238"/>
            <a:ext cx="6003925" cy="920750"/>
            <a:chOff x="756963" y="5121092"/>
            <a:chExt cx="6003345" cy="1011692"/>
          </a:xfrm>
        </p:grpSpPr>
        <p:grpSp>
          <p:nvGrpSpPr>
            <p:cNvPr id="5189" name="Google Shape;222;p2">
              <a:extLst>
                <a:ext uri="{FF2B5EF4-FFF2-40B4-BE49-F238E27FC236}">
                  <a16:creationId xmlns:a16="http://schemas.microsoft.com/office/drawing/2014/main" id="{CB60F6CC-AD53-8654-D46F-DAD287D356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2"/>
              <a:ext cx="2167663" cy="457680"/>
              <a:chOff x="256412" y="4657265"/>
              <a:chExt cx="2167663" cy="457680"/>
            </a:xfrm>
          </p:grpSpPr>
          <p:sp>
            <p:nvSpPr>
              <p:cNvPr id="5191" name="Google Shape;223;p2">
                <a:extLst>
                  <a:ext uri="{FF2B5EF4-FFF2-40B4-BE49-F238E27FC236}">
                    <a16:creationId xmlns:a16="http://schemas.microsoft.com/office/drawing/2014/main" id="{46163AEE-4B31-7E16-C822-0761016025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5"/>
                <a:ext cx="1997029" cy="457680"/>
              </a:xfrm>
              <a:prstGeom prst="roundRect">
                <a:avLst>
                  <a:gd name="adj" fmla="val 2857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es-CR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Vicerrectoría de Vida Estudiantil</a:t>
                </a:r>
                <a:endParaRPr lang="es-CR" altLang="es-CR"/>
              </a:p>
            </p:txBody>
          </p:sp>
          <p:pic>
            <p:nvPicPr>
              <p:cNvPr id="5192" name="Google Shape;224;p2">
                <a:extLst>
                  <a:ext uri="{FF2B5EF4-FFF2-40B4-BE49-F238E27FC236}">
                    <a16:creationId xmlns:a16="http://schemas.microsoft.com/office/drawing/2014/main" id="{C2C60C22-F914-A5AB-31B6-B2545A5489FC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5190" name="Google Shape;225;p2">
              <a:extLst>
                <a:ext uri="{FF2B5EF4-FFF2-40B4-BE49-F238E27FC236}">
                  <a16:creationId xmlns:a16="http://schemas.microsoft.com/office/drawing/2014/main" id="{70F62544-1D27-1742-701B-1D08486E744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6963" y="6132784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140" name="Google Shape;202;p2">
            <a:extLst>
              <a:ext uri="{FF2B5EF4-FFF2-40B4-BE49-F238E27FC236}">
                <a16:creationId xmlns:a16="http://schemas.microsoft.com/office/drawing/2014/main" id="{FE2BADD1-84A2-20F9-B55F-0F268906374B}"/>
              </a:ext>
            </a:extLst>
          </p:cNvPr>
          <p:cNvGrpSpPr>
            <a:grpSpLocks/>
          </p:cNvGrpSpPr>
          <p:nvPr/>
        </p:nvGrpSpPr>
        <p:grpSpPr bwMode="auto">
          <a:xfrm>
            <a:off x="2468563" y="7145338"/>
            <a:ext cx="1062037" cy="798512"/>
            <a:chOff x="2354890" y="6050970"/>
            <a:chExt cx="1062175" cy="878039"/>
          </a:xfrm>
        </p:grpSpPr>
        <p:grpSp>
          <p:nvGrpSpPr>
            <p:cNvPr id="5183" name="Google Shape;203;p2">
              <a:extLst>
                <a:ext uri="{FF2B5EF4-FFF2-40B4-BE49-F238E27FC236}">
                  <a16:creationId xmlns:a16="http://schemas.microsoft.com/office/drawing/2014/main" id="{2C2EC017-35B7-2CF1-76B0-8F34109D07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5185" name="Google Shape;204;p2">
                <a:extLst>
                  <a:ext uri="{FF2B5EF4-FFF2-40B4-BE49-F238E27FC236}">
                    <a16:creationId xmlns:a16="http://schemas.microsoft.com/office/drawing/2014/main" id="{7EFF57D3-C615-3608-C371-230BCC229A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5187" name="Google Shape;205;p2">
                  <a:extLst>
                    <a:ext uri="{FF2B5EF4-FFF2-40B4-BE49-F238E27FC236}">
                      <a16:creationId xmlns:a16="http://schemas.microsoft.com/office/drawing/2014/main" id="{64A51679-E778-45AE-70B3-960959E2E055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5" name="Google Shape;206;p2">
                  <a:extLst>
                    <a:ext uri="{FF2B5EF4-FFF2-40B4-BE49-F238E27FC236}">
                      <a16:creationId xmlns:a16="http://schemas.microsoft.com/office/drawing/2014/main" id="{99F60451-591F-CB9A-C169-427A9E69D9DF}"/>
                    </a:ext>
                  </a:extLst>
                </p:cNvPr>
                <p:cNvSpPr txBox="1"/>
                <p:nvPr/>
              </p:nvSpPr>
              <p:spPr>
                <a:xfrm>
                  <a:off x="1023278" y="2995078"/>
                  <a:ext cx="867070" cy="2893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 dirty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5186" name="Google Shape;207;p2">
                <a:extLst>
                  <a:ext uri="{FF2B5EF4-FFF2-40B4-BE49-F238E27FC236}">
                    <a16:creationId xmlns:a16="http://schemas.microsoft.com/office/drawing/2014/main" id="{780BA7BC-386F-A0C6-EF29-A8653135E154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184" name="Google Shape;208;p2">
              <a:extLst>
                <a:ext uri="{FF2B5EF4-FFF2-40B4-BE49-F238E27FC236}">
                  <a16:creationId xmlns:a16="http://schemas.microsoft.com/office/drawing/2014/main" id="{149A1F70-F008-808B-C2B2-EEEB61544D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676" y="6158221"/>
              <a:ext cx="615257" cy="507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sz="2400" b="1">
                  <a:solidFill>
                    <a:schemeClr val="tx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4</a:t>
              </a:r>
              <a:endParaRPr lang="es-CR" altLang="es-CR">
                <a:solidFill>
                  <a:schemeClr val="tx1"/>
                </a:solidFill>
              </a:endParaRPr>
            </a:p>
          </p:txBody>
        </p:sp>
      </p:grpSp>
      <p:grpSp>
        <p:nvGrpSpPr>
          <p:cNvPr id="5141" name="Google Shape;202;p2">
            <a:extLst>
              <a:ext uri="{FF2B5EF4-FFF2-40B4-BE49-F238E27FC236}">
                <a16:creationId xmlns:a16="http://schemas.microsoft.com/office/drawing/2014/main" id="{975E064D-B105-B4FD-6C27-901340A85C1E}"/>
              </a:ext>
            </a:extLst>
          </p:cNvPr>
          <p:cNvGrpSpPr>
            <a:grpSpLocks/>
          </p:cNvGrpSpPr>
          <p:nvPr/>
        </p:nvGrpSpPr>
        <p:grpSpPr bwMode="auto">
          <a:xfrm>
            <a:off x="2417763" y="4824413"/>
            <a:ext cx="1062037" cy="798512"/>
            <a:chOff x="2354890" y="6050970"/>
            <a:chExt cx="1062175" cy="878039"/>
          </a:xfrm>
        </p:grpSpPr>
        <p:grpSp>
          <p:nvGrpSpPr>
            <p:cNvPr id="5177" name="Google Shape;203;p2">
              <a:extLst>
                <a:ext uri="{FF2B5EF4-FFF2-40B4-BE49-F238E27FC236}">
                  <a16:creationId xmlns:a16="http://schemas.microsoft.com/office/drawing/2014/main" id="{E185B582-9B85-713B-C0BB-F71AEF421D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5179" name="Google Shape;204;p2">
                <a:extLst>
                  <a:ext uri="{FF2B5EF4-FFF2-40B4-BE49-F238E27FC236}">
                    <a16:creationId xmlns:a16="http://schemas.microsoft.com/office/drawing/2014/main" id="{B22E9B07-C673-5DF4-2E24-682B7A2242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5181" name="Google Shape;205;p2">
                  <a:extLst>
                    <a:ext uri="{FF2B5EF4-FFF2-40B4-BE49-F238E27FC236}">
                      <a16:creationId xmlns:a16="http://schemas.microsoft.com/office/drawing/2014/main" id="{2550C3CC-6413-32D8-B321-2F57B8A3484E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0" name="Google Shape;206;p2">
                  <a:extLst>
                    <a:ext uri="{FF2B5EF4-FFF2-40B4-BE49-F238E27FC236}">
                      <a16:creationId xmlns:a16="http://schemas.microsoft.com/office/drawing/2014/main" id="{EDB18F4B-460B-1A04-6D2F-5EF038A6C936}"/>
                    </a:ext>
                  </a:extLst>
                </p:cNvPr>
                <p:cNvSpPr txBox="1"/>
                <p:nvPr/>
              </p:nvSpPr>
              <p:spPr>
                <a:xfrm>
                  <a:off x="1023278" y="2995078"/>
                  <a:ext cx="867070" cy="2893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 dirty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5180" name="Google Shape;207;p2">
                <a:extLst>
                  <a:ext uri="{FF2B5EF4-FFF2-40B4-BE49-F238E27FC236}">
                    <a16:creationId xmlns:a16="http://schemas.microsoft.com/office/drawing/2014/main" id="{A7A15FD3-2A41-73D8-CBCF-95257919F77E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178" name="Google Shape;208;p2">
              <a:extLst>
                <a:ext uri="{FF2B5EF4-FFF2-40B4-BE49-F238E27FC236}">
                  <a16:creationId xmlns:a16="http://schemas.microsoft.com/office/drawing/2014/main" id="{3BB8167B-735E-9632-46E2-2D0E255F42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676" y="6158221"/>
              <a:ext cx="615257" cy="507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ES" altLang="es-CR" sz="2400" b="1">
                  <a:solidFill>
                    <a:schemeClr val="tx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7</a:t>
              </a:r>
              <a:endParaRPr lang="es-CR" altLang="es-CR">
                <a:solidFill>
                  <a:schemeClr val="tx1"/>
                </a:solidFill>
              </a:endParaRPr>
            </a:p>
          </p:txBody>
        </p:sp>
      </p:grpSp>
      <p:grpSp>
        <p:nvGrpSpPr>
          <p:cNvPr id="5142" name="Google Shape;209;p2">
            <a:extLst>
              <a:ext uri="{FF2B5EF4-FFF2-40B4-BE49-F238E27FC236}">
                <a16:creationId xmlns:a16="http://schemas.microsoft.com/office/drawing/2014/main" id="{A4BBAC43-6235-06EB-43EC-9BA663436D78}"/>
              </a:ext>
            </a:extLst>
          </p:cNvPr>
          <p:cNvGrpSpPr>
            <a:grpSpLocks/>
          </p:cNvGrpSpPr>
          <p:nvPr/>
        </p:nvGrpSpPr>
        <p:grpSpPr bwMode="auto">
          <a:xfrm>
            <a:off x="4764088" y="4824413"/>
            <a:ext cx="776287" cy="700087"/>
            <a:chOff x="3456733" y="6152325"/>
            <a:chExt cx="615257" cy="617431"/>
          </a:xfrm>
        </p:grpSpPr>
        <p:pic>
          <p:nvPicPr>
            <p:cNvPr id="5175" name="Google Shape;210;p2">
              <a:extLst>
                <a:ext uri="{FF2B5EF4-FFF2-40B4-BE49-F238E27FC236}">
                  <a16:creationId xmlns:a16="http://schemas.microsoft.com/office/drawing/2014/main" id="{39E8B2DD-C1C8-2D9A-D216-C18BE61F28F1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733" y="6152325"/>
              <a:ext cx="615257" cy="61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0" name="Google Shape;211;p2">
              <a:extLst>
                <a:ext uri="{FF2B5EF4-FFF2-40B4-BE49-F238E27FC236}">
                  <a16:creationId xmlns:a16="http://schemas.microsoft.com/office/drawing/2014/main" id="{67430C78-B779-0316-6AB0-A2A1C17274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1163" y="6222329"/>
              <a:ext cx="413947" cy="29821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  <a:defRPr/>
              </a:pPr>
              <a:r>
                <a:rPr lang="es-CR" altLang="es-CR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1</a:t>
              </a:r>
            </a:p>
          </p:txBody>
        </p:sp>
      </p:grpSp>
      <p:grpSp>
        <p:nvGrpSpPr>
          <p:cNvPr id="5143" name="Grupo 260">
            <a:extLst>
              <a:ext uri="{FF2B5EF4-FFF2-40B4-BE49-F238E27FC236}">
                <a16:creationId xmlns:a16="http://schemas.microsoft.com/office/drawing/2014/main" id="{E87CB385-3FE3-1955-BC71-9D7B9C7D186C}"/>
              </a:ext>
            </a:extLst>
          </p:cNvPr>
          <p:cNvGrpSpPr>
            <a:grpSpLocks/>
          </p:cNvGrpSpPr>
          <p:nvPr/>
        </p:nvGrpSpPr>
        <p:grpSpPr bwMode="auto">
          <a:xfrm>
            <a:off x="3600450" y="4870450"/>
            <a:ext cx="1117600" cy="738188"/>
            <a:chOff x="2541899" y="2285481"/>
            <a:chExt cx="1139461" cy="927264"/>
          </a:xfrm>
        </p:grpSpPr>
        <p:grpSp>
          <p:nvGrpSpPr>
            <p:cNvPr id="5169" name="Google Shape;116;p1">
              <a:extLst>
                <a:ext uri="{FF2B5EF4-FFF2-40B4-BE49-F238E27FC236}">
                  <a16:creationId xmlns:a16="http://schemas.microsoft.com/office/drawing/2014/main" id="{CDCF494D-61C4-2AE0-F20B-CB6B474FEE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1899" y="2285481"/>
              <a:ext cx="1139461" cy="927264"/>
              <a:chOff x="2190605" y="4957353"/>
              <a:chExt cx="1179802" cy="942790"/>
            </a:xfrm>
          </p:grpSpPr>
          <p:grpSp>
            <p:nvGrpSpPr>
              <p:cNvPr id="5171" name="Google Shape;118;p1">
                <a:extLst>
                  <a:ext uri="{FF2B5EF4-FFF2-40B4-BE49-F238E27FC236}">
                    <a16:creationId xmlns:a16="http://schemas.microsoft.com/office/drawing/2014/main" id="{74BA0438-C9A7-7DE0-96E6-47D4C5E4BA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0605" y="4957353"/>
                <a:ext cx="1179802" cy="942790"/>
                <a:chOff x="836752" y="2287534"/>
                <a:chExt cx="1339518" cy="1070421"/>
              </a:xfrm>
            </p:grpSpPr>
            <p:pic>
              <p:nvPicPr>
                <p:cNvPr id="5173" name="Google Shape;119;p1">
                  <a:extLst>
                    <a:ext uri="{FF2B5EF4-FFF2-40B4-BE49-F238E27FC236}">
                      <a16:creationId xmlns:a16="http://schemas.microsoft.com/office/drawing/2014/main" id="{77985714-BAAB-358C-483B-298C9D7A5D01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14039" y="2287534"/>
                  <a:ext cx="681687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9" name="Google Shape;120;p1">
                  <a:extLst>
                    <a:ext uri="{FF2B5EF4-FFF2-40B4-BE49-F238E27FC236}">
                      <a16:creationId xmlns:a16="http://schemas.microsoft.com/office/drawing/2014/main" id="{1E891ECB-36A6-FD88-5A98-BA2F366A9AFD}"/>
                    </a:ext>
                  </a:extLst>
                </p:cNvPr>
                <p:cNvSpPr txBox="1"/>
                <p:nvPr/>
              </p:nvSpPr>
              <p:spPr>
                <a:xfrm>
                  <a:off x="836752" y="2996544"/>
                  <a:ext cx="1339518" cy="3614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s-CR" sz="900" b="1" kern="0" dirty="0">
                      <a:solidFill>
                        <a:schemeClr val="bg1">
                          <a:lumMod val="50000"/>
                        </a:schemeClr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Implementadas</a:t>
                  </a:r>
                  <a:endParaRPr sz="1200" b="1" kern="0" dirty="0">
                    <a:solidFill>
                      <a:schemeClr val="bg1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6" name="Google Shape;122;p1">
                <a:extLst>
                  <a:ext uri="{FF2B5EF4-FFF2-40B4-BE49-F238E27FC236}">
                    <a16:creationId xmlns:a16="http://schemas.microsoft.com/office/drawing/2014/main" id="{3A07313E-1876-E9EA-560C-52C8406AE43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5666" y="5085086"/>
                <a:ext cx="482646" cy="4318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>
                <a:spAutoFit/>
              </a:bodyPr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  <a:defRPr/>
                </a:pPr>
                <a:r>
                  <a:rPr lang="es-CR" altLang="es-CR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5</a:t>
                </a:r>
              </a:p>
            </p:txBody>
          </p:sp>
        </p:grpSp>
        <p:pic>
          <p:nvPicPr>
            <p:cNvPr id="5170" name="Gráfico 264" descr="Marca de verificación">
              <a:extLst>
                <a:ext uri="{FF2B5EF4-FFF2-40B4-BE49-F238E27FC236}">
                  <a16:creationId xmlns:a16="http://schemas.microsoft.com/office/drawing/2014/main" id="{CDF7A145-08B7-C7D9-E911-DC6712477A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038" y="2632665"/>
              <a:ext cx="385407" cy="340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44" name="Grupo 260">
            <a:extLst>
              <a:ext uri="{FF2B5EF4-FFF2-40B4-BE49-F238E27FC236}">
                <a16:creationId xmlns:a16="http://schemas.microsoft.com/office/drawing/2014/main" id="{4EF397DD-5ED9-3708-65A4-D2B3D342FAE0}"/>
              </a:ext>
            </a:extLst>
          </p:cNvPr>
          <p:cNvGrpSpPr>
            <a:grpSpLocks/>
          </p:cNvGrpSpPr>
          <p:nvPr/>
        </p:nvGrpSpPr>
        <p:grpSpPr bwMode="auto">
          <a:xfrm>
            <a:off x="3676650" y="7192963"/>
            <a:ext cx="1117600" cy="739775"/>
            <a:chOff x="2541899" y="2285481"/>
            <a:chExt cx="1139461" cy="927264"/>
          </a:xfrm>
        </p:grpSpPr>
        <p:grpSp>
          <p:nvGrpSpPr>
            <p:cNvPr id="5163" name="Google Shape;116;p1">
              <a:extLst>
                <a:ext uri="{FF2B5EF4-FFF2-40B4-BE49-F238E27FC236}">
                  <a16:creationId xmlns:a16="http://schemas.microsoft.com/office/drawing/2014/main" id="{E69E0AA7-05B3-B0B9-3002-FD69F9EC21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1899" y="2285481"/>
              <a:ext cx="1139461" cy="927264"/>
              <a:chOff x="2190605" y="4957353"/>
              <a:chExt cx="1179802" cy="942790"/>
            </a:xfrm>
          </p:grpSpPr>
          <p:grpSp>
            <p:nvGrpSpPr>
              <p:cNvPr id="5165" name="Google Shape;118;p1">
                <a:extLst>
                  <a:ext uri="{FF2B5EF4-FFF2-40B4-BE49-F238E27FC236}">
                    <a16:creationId xmlns:a16="http://schemas.microsoft.com/office/drawing/2014/main" id="{FD9823BE-9A14-4538-48BF-29C32BD8BA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0605" y="4957353"/>
                <a:ext cx="1179802" cy="942790"/>
                <a:chOff x="836752" y="2287534"/>
                <a:chExt cx="1339518" cy="1070421"/>
              </a:xfrm>
            </p:grpSpPr>
            <p:pic>
              <p:nvPicPr>
                <p:cNvPr id="5167" name="Google Shape;119;p1">
                  <a:extLst>
                    <a:ext uri="{FF2B5EF4-FFF2-40B4-BE49-F238E27FC236}">
                      <a16:creationId xmlns:a16="http://schemas.microsoft.com/office/drawing/2014/main" id="{62701537-E619-803A-314D-04E5B5FBD7C4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14039" y="2287534"/>
                  <a:ext cx="681687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5" name="Google Shape;120;p1">
                  <a:extLst>
                    <a:ext uri="{FF2B5EF4-FFF2-40B4-BE49-F238E27FC236}">
                      <a16:creationId xmlns:a16="http://schemas.microsoft.com/office/drawing/2014/main" id="{2AD14B61-838A-95DE-3ADE-64B9032562C5}"/>
                    </a:ext>
                  </a:extLst>
                </p:cNvPr>
                <p:cNvSpPr txBox="1"/>
                <p:nvPr/>
              </p:nvSpPr>
              <p:spPr>
                <a:xfrm>
                  <a:off x="836752" y="2997319"/>
                  <a:ext cx="1339518" cy="36063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s-CR" sz="900" b="1" kern="0" dirty="0">
                      <a:solidFill>
                        <a:schemeClr val="bg1">
                          <a:lumMod val="50000"/>
                        </a:schemeClr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Implementadas</a:t>
                  </a:r>
                  <a:endParaRPr sz="1200" b="1" kern="0" dirty="0">
                    <a:solidFill>
                      <a:schemeClr val="bg1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3" name="Google Shape;122;p1">
                <a:extLst>
                  <a:ext uri="{FF2B5EF4-FFF2-40B4-BE49-F238E27FC236}">
                    <a16:creationId xmlns:a16="http://schemas.microsoft.com/office/drawing/2014/main" id="{B773BB13-C279-6E0F-6BBF-16AD50AFBC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5666" y="5084811"/>
                <a:ext cx="482646" cy="3904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>
                <a:spAutoFit/>
              </a:bodyPr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  <a:defRPr/>
                </a:pPr>
                <a:r>
                  <a:rPr lang="es-MX" altLang="es-CR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1</a:t>
                </a:r>
                <a:endParaRPr lang="es-CR" altLang="es-CR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  <p:pic>
          <p:nvPicPr>
            <p:cNvPr id="5164" name="Gráfico 264" descr="Marca de verificación">
              <a:extLst>
                <a:ext uri="{FF2B5EF4-FFF2-40B4-BE49-F238E27FC236}">
                  <a16:creationId xmlns:a16="http://schemas.microsoft.com/office/drawing/2014/main" id="{313BBBBD-C246-A7E0-D543-E7671D4EAE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038" y="2632665"/>
              <a:ext cx="385407" cy="340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45" name="Group 193">
            <a:extLst>
              <a:ext uri="{FF2B5EF4-FFF2-40B4-BE49-F238E27FC236}">
                <a16:creationId xmlns:a16="http://schemas.microsoft.com/office/drawing/2014/main" id="{3BF9DA2D-9292-FF84-E9AA-3FB68274E123}"/>
              </a:ext>
            </a:extLst>
          </p:cNvPr>
          <p:cNvGrpSpPr>
            <a:grpSpLocks/>
          </p:cNvGrpSpPr>
          <p:nvPr/>
        </p:nvGrpSpPr>
        <p:grpSpPr bwMode="auto">
          <a:xfrm>
            <a:off x="5564188" y="4833938"/>
            <a:ext cx="696912" cy="657225"/>
            <a:chOff x="3849866" y="4822500"/>
            <a:chExt cx="428306" cy="429820"/>
          </a:xfrm>
        </p:grpSpPr>
        <p:pic>
          <p:nvPicPr>
            <p:cNvPr id="5161" name="Picture 194">
              <a:extLst>
                <a:ext uri="{FF2B5EF4-FFF2-40B4-BE49-F238E27FC236}">
                  <a16:creationId xmlns:a16="http://schemas.microsoft.com/office/drawing/2014/main" id="{C5959D63-F343-2EBF-C554-126A672FD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r:link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9866" y="4822500"/>
              <a:ext cx="428306" cy="429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62" name="TextBox 195">
              <a:extLst>
                <a:ext uri="{FF2B5EF4-FFF2-40B4-BE49-F238E27FC236}">
                  <a16:creationId xmlns:a16="http://schemas.microsoft.com/office/drawing/2014/main" id="{2F6A9DC0-B227-B0F5-545E-C8BA42C619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7662" y="4877323"/>
              <a:ext cx="257219" cy="219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s-CR" altLang="es-CR" sz="1800" b="1">
                  <a:solidFill>
                    <a:schemeClr val="tx1"/>
                  </a:solidFill>
                  <a:latin typeface="Calibri" panose="020F0502020204030204" pitchFamily="34" charset="0"/>
                </a:rPr>
                <a:t>1</a:t>
              </a:r>
              <a:endParaRPr lang="LID4096" altLang="es-CR" sz="1800" b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5146" name="Google Shape;221;p2">
            <a:extLst>
              <a:ext uri="{FF2B5EF4-FFF2-40B4-BE49-F238E27FC236}">
                <a16:creationId xmlns:a16="http://schemas.microsoft.com/office/drawing/2014/main" id="{665A6833-86C6-CE53-1743-C9FF1FB5A938}"/>
              </a:ext>
            </a:extLst>
          </p:cNvPr>
          <p:cNvGrpSpPr>
            <a:grpSpLocks/>
          </p:cNvGrpSpPr>
          <p:nvPr/>
        </p:nvGrpSpPr>
        <p:grpSpPr bwMode="auto">
          <a:xfrm>
            <a:off x="557213" y="4764088"/>
            <a:ext cx="6003925" cy="1012825"/>
            <a:chOff x="756963" y="5121092"/>
            <a:chExt cx="6003345" cy="1011692"/>
          </a:xfrm>
        </p:grpSpPr>
        <p:grpSp>
          <p:nvGrpSpPr>
            <p:cNvPr id="5157" name="Google Shape;222;p2">
              <a:extLst>
                <a:ext uri="{FF2B5EF4-FFF2-40B4-BE49-F238E27FC236}">
                  <a16:creationId xmlns:a16="http://schemas.microsoft.com/office/drawing/2014/main" id="{BDC61C4C-5853-66FA-BADF-5C027EC454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2"/>
              <a:ext cx="2167663" cy="457680"/>
              <a:chOff x="256412" y="4657265"/>
              <a:chExt cx="2167663" cy="457680"/>
            </a:xfrm>
          </p:grpSpPr>
          <p:sp>
            <p:nvSpPr>
              <p:cNvPr id="5159" name="Google Shape;223;p2">
                <a:extLst>
                  <a:ext uri="{FF2B5EF4-FFF2-40B4-BE49-F238E27FC236}">
                    <a16:creationId xmlns:a16="http://schemas.microsoft.com/office/drawing/2014/main" id="{9F6CB445-7CF8-60A8-F5B3-02F4FBFDB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5"/>
                <a:ext cx="1997029" cy="457680"/>
              </a:xfrm>
              <a:prstGeom prst="roundRect">
                <a:avLst>
                  <a:gd name="adj" fmla="val 2857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es-CR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Vicerrectoría de Docencia</a:t>
                </a:r>
                <a:endParaRPr lang="es-CR" altLang="es-CR"/>
              </a:p>
            </p:txBody>
          </p:sp>
          <p:pic>
            <p:nvPicPr>
              <p:cNvPr id="5160" name="Google Shape;224;p2">
                <a:extLst>
                  <a:ext uri="{FF2B5EF4-FFF2-40B4-BE49-F238E27FC236}">
                    <a16:creationId xmlns:a16="http://schemas.microsoft.com/office/drawing/2014/main" id="{EA7F8F8B-0627-2D5B-67C9-D6F8EDAEE937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5158" name="Google Shape;225;p2">
              <a:extLst>
                <a:ext uri="{FF2B5EF4-FFF2-40B4-BE49-F238E27FC236}">
                  <a16:creationId xmlns:a16="http://schemas.microsoft.com/office/drawing/2014/main" id="{D6C5C628-FC7E-3866-1403-19D96CA0F9B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6963" y="6132784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147" name="Grupo 260">
            <a:extLst>
              <a:ext uri="{FF2B5EF4-FFF2-40B4-BE49-F238E27FC236}">
                <a16:creationId xmlns:a16="http://schemas.microsoft.com/office/drawing/2014/main" id="{43AB1947-4816-1C65-9595-D7B9937FE8C5}"/>
              </a:ext>
            </a:extLst>
          </p:cNvPr>
          <p:cNvGrpSpPr>
            <a:grpSpLocks/>
          </p:cNvGrpSpPr>
          <p:nvPr/>
        </p:nvGrpSpPr>
        <p:grpSpPr bwMode="auto">
          <a:xfrm>
            <a:off x="3621088" y="6096000"/>
            <a:ext cx="1117600" cy="738188"/>
            <a:chOff x="2541899" y="2285481"/>
            <a:chExt cx="1139461" cy="927264"/>
          </a:xfrm>
        </p:grpSpPr>
        <p:grpSp>
          <p:nvGrpSpPr>
            <p:cNvPr id="5151" name="Google Shape;116;p1">
              <a:extLst>
                <a:ext uri="{FF2B5EF4-FFF2-40B4-BE49-F238E27FC236}">
                  <a16:creationId xmlns:a16="http://schemas.microsoft.com/office/drawing/2014/main" id="{F5CF76B1-7A28-E1E8-3A9B-D4CB9A3DE5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1899" y="2285481"/>
              <a:ext cx="1139461" cy="927264"/>
              <a:chOff x="2190605" y="4957353"/>
              <a:chExt cx="1179802" cy="942790"/>
            </a:xfrm>
          </p:grpSpPr>
          <p:grpSp>
            <p:nvGrpSpPr>
              <p:cNvPr id="5153" name="Google Shape;118;p1">
                <a:extLst>
                  <a:ext uri="{FF2B5EF4-FFF2-40B4-BE49-F238E27FC236}">
                    <a16:creationId xmlns:a16="http://schemas.microsoft.com/office/drawing/2014/main" id="{550439CD-5EF3-F29E-69C6-77769985CE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0605" y="4957353"/>
                <a:ext cx="1179802" cy="942790"/>
                <a:chOff x="836752" y="2287534"/>
                <a:chExt cx="1339518" cy="1070421"/>
              </a:xfrm>
            </p:grpSpPr>
            <p:pic>
              <p:nvPicPr>
                <p:cNvPr id="5155" name="Google Shape;119;p1">
                  <a:extLst>
                    <a:ext uri="{FF2B5EF4-FFF2-40B4-BE49-F238E27FC236}">
                      <a16:creationId xmlns:a16="http://schemas.microsoft.com/office/drawing/2014/main" id="{894D10F1-57BD-9455-3939-FB9C856ADE7C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14039" y="2287534"/>
                  <a:ext cx="681687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" name="Google Shape;120;p1">
                  <a:extLst>
                    <a:ext uri="{FF2B5EF4-FFF2-40B4-BE49-F238E27FC236}">
                      <a16:creationId xmlns:a16="http://schemas.microsoft.com/office/drawing/2014/main" id="{661A3ED4-DB75-DFC0-B000-D3C04260B0D3}"/>
                    </a:ext>
                  </a:extLst>
                </p:cNvPr>
                <p:cNvSpPr txBox="1"/>
                <p:nvPr/>
              </p:nvSpPr>
              <p:spPr>
                <a:xfrm>
                  <a:off x="836752" y="2996544"/>
                  <a:ext cx="1339518" cy="3614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s-CR" sz="900" b="1" kern="0" dirty="0">
                      <a:solidFill>
                        <a:schemeClr val="bg1">
                          <a:lumMod val="50000"/>
                        </a:schemeClr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Implementadas</a:t>
                  </a:r>
                  <a:endParaRPr sz="1200" b="1" kern="0" dirty="0">
                    <a:solidFill>
                      <a:schemeClr val="bg1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0" name="Google Shape;122;p1">
                <a:extLst>
                  <a:ext uri="{FF2B5EF4-FFF2-40B4-BE49-F238E27FC236}">
                    <a16:creationId xmlns:a16="http://schemas.microsoft.com/office/drawing/2014/main" id="{5A9CB9D1-8FB7-9A56-2955-D0A6EF8D52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5666" y="5085086"/>
                <a:ext cx="482646" cy="4318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>
                <a:spAutoFit/>
              </a:bodyPr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  <a:defRPr/>
                </a:pPr>
                <a:r>
                  <a:rPr lang="es-CR" altLang="es-CR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3</a:t>
                </a:r>
              </a:p>
            </p:txBody>
          </p:sp>
        </p:grpSp>
        <p:pic>
          <p:nvPicPr>
            <p:cNvPr id="5152" name="Gráfico 264" descr="Marca de verificación">
              <a:extLst>
                <a:ext uri="{FF2B5EF4-FFF2-40B4-BE49-F238E27FC236}">
                  <a16:creationId xmlns:a16="http://schemas.microsoft.com/office/drawing/2014/main" id="{A48FA8BD-6A46-C9F9-DCF1-3BCFA720EC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038" y="2632665"/>
              <a:ext cx="385407" cy="340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48" name="Google Shape;209;p2">
            <a:extLst>
              <a:ext uri="{FF2B5EF4-FFF2-40B4-BE49-F238E27FC236}">
                <a16:creationId xmlns:a16="http://schemas.microsoft.com/office/drawing/2014/main" id="{8595771F-963F-7489-EDBE-ADFC0CCA0241}"/>
              </a:ext>
            </a:extLst>
          </p:cNvPr>
          <p:cNvGrpSpPr>
            <a:grpSpLocks/>
          </p:cNvGrpSpPr>
          <p:nvPr/>
        </p:nvGrpSpPr>
        <p:grpSpPr bwMode="auto">
          <a:xfrm>
            <a:off x="4819650" y="7188200"/>
            <a:ext cx="776288" cy="700088"/>
            <a:chOff x="3456733" y="6152325"/>
            <a:chExt cx="615257" cy="617431"/>
          </a:xfrm>
        </p:grpSpPr>
        <p:pic>
          <p:nvPicPr>
            <p:cNvPr id="5149" name="Google Shape;210;p2">
              <a:extLst>
                <a:ext uri="{FF2B5EF4-FFF2-40B4-BE49-F238E27FC236}">
                  <a16:creationId xmlns:a16="http://schemas.microsoft.com/office/drawing/2014/main" id="{5B2AF9C0-0C32-CF82-58E6-93A7AC087578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733" y="6152325"/>
              <a:ext cx="615257" cy="61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Google Shape;211;p2">
              <a:extLst>
                <a:ext uri="{FF2B5EF4-FFF2-40B4-BE49-F238E27FC236}">
                  <a16:creationId xmlns:a16="http://schemas.microsoft.com/office/drawing/2014/main" id="{87899712-83C1-22E8-927A-416AC2F007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1163" y="6222328"/>
              <a:ext cx="413945" cy="29821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  <a:defRPr/>
              </a:pPr>
              <a:r>
                <a:rPr lang="es-CR" altLang="es-CR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3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Google Shape;263;p2">
            <a:extLst>
              <a:ext uri="{FF2B5EF4-FFF2-40B4-BE49-F238E27FC236}">
                <a16:creationId xmlns:a16="http://schemas.microsoft.com/office/drawing/2014/main" id="{4F32D536-BD33-308B-B1E3-CC2310CC9EF3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8" y="8489950"/>
            <a:ext cx="5334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Google Shape;264;p2">
            <a:extLst>
              <a:ext uri="{FF2B5EF4-FFF2-40B4-BE49-F238E27FC236}">
                <a16:creationId xmlns:a16="http://schemas.microsoft.com/office/drawing/2014/main" id="{0433771D-905C-F566-039E-CB39715700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2050" y="8761413"/>
            <a:ext cx="52038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LID4096" altLang="es-CR" sz="800" i="1">
                <a:solidFill>
                  <a:srgbClr val="7F7F7F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Elaborado por Sección de Control Interno-Apeuna, a partir de información suministrada por las instancias participantes.</a:t>
            </a:r>
            <a:endParaRPr lang="es-CR" altLang="es-CR" sz="800" i="1">
              <a:solidFill>
                <a:srgbClr val="7F7F7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172" name="CuadroTexto 6">
            <a:extLst>
              <a:ext uri="{FF2B5EF4-FFF2-40B4-BE49-F238E27FC236}">
                <a16:creationId xmlns:a16="http://schemas.microsoft.com/office/drawing/2014/main" id="{774A96A0-D94E-2324-FDB8-1C0AC420D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525" y="2581275"/>
            <a:ext cx="5915025" cy="461645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/>
            <a:r>
              <a:rPr lang="es-CR" altLang="es-CR" b="1" dirty="0">
                <a:solidFill>
                  <a:srgbClr val="7F7F7F"/>
                </a:solidFill>
                <a:latin typeface="Calibri" panose="020F0502020204030204" pitchFamily="34" charset="0"/>
              </a:rPr>
              <a:t>Notas aclaratorias: </a:t>
            </a:r>
          </a:p>
          <a:p>
            <a:pPr algn="just"/>
            <a:endParaRPr lang="es-CR" altLang="es-CR" b="1" dirty="0">
              <a:solidFill>
                <a:srgbClr val="7F7F7F"/>
              </a:solidFill>
              <a:latin typeface="Calibri" panose="020F0502020204030204" pitchFamily="34" charset="0"/>
            </a:endParaRPr>
          </a:p>
          <a:p>
            <a:pPr algn="just"/>
            <a:r>
              <a:rPr lang="es-CR" altLang="es-CR" b="1" dirty="0">
                <a:solidFill>
                  <a:srgbClr val="7F7F7F"/>
                </a:solidFill>
                <a:latin typeface="Calibri" panose="020F0502020204030204" pitchFamily="34" charset="0"/>
              </a:rPr>
              <a:t>En cuanto al seguimiento SEVRI a las 22 metas estratégicas priorizadas para el año 2023, de las ARR vigentes al corte a diciembre de 2025, 6 se encuentran en proceso, 32 fueron implementadas, para un total de  las 38 ARR formuladas. </a:t>
            </a:r>
          </a:p>
          <a:p>
            <a:pPr algn="just"/>
            <a:endParaRPr lang="es-CR" altLang="es-CR" b="1" dirty="0">
              <a:solidFill>
                <a:srgbClr val="7F7F7F"/>
              </a:solidFill>
              <a:latin typeface="Calibri" panose="020F0502020204030204" pitchFamily="34" charset="0"/>
            </a:endParaRPr>
          </a:p>
          <a:p>
            <a:pPr algn="just"/>
            <a:r>
              <a:rPr lang="es-CR" altLang="es-CR" b="1" dirty="0">
                <a:solidFill>
                  <a:srgbClr val="7F7F7F"/>
                </a:solidFill>
                <a:latin typeface="Calibri" panose="020F0502020204030204" pitchFamily="34" charset="0"/>
              </a:rPr>
              <a:t>Sobre el seguimiento SEVRI a las 38 metas estratégicas priorizadas para el año 2024, de las ARR vigentes al corte de diciembre de 2025, 3 se encuentran en proceso, 39 fueron implementadas y 4 fueron descartadas, para un total de  las 46 ARR formuladas.</a:t>
            </a:r>
          </a:p>
          <a:p>
            <a:pPr algn="just"/>
            <a:endParaRPr lang="es-CR" altLang="es-CR" b="1" dirty="0">
              <a:solidFill>
                <a:srgbClr val="7F7F7F"/>
              </a:solidFill>
              <a:latin typeface="Calibri" panose="020F0502020204030204" pitchFamily="34" charset="0"/>
            </a:endParaRPr>
          </a:p>
          <a:p>
            <a:pPr algn="just"/>
            <a:r>
              <a:rPr lang="es-CR" altLang="es-CR" b="1" dirty="0">
                <a:solidFill>
                  <a:srgbClr val="7F7F7F"/>
                </a:solidFill>
                <a:latin typeface="Calibri" panose="020F0502020204030204" pitchFamily="34" charset="0"/>
              </a:rPr>
              <a:t>Además, Sobre el seguimiento SEVRI a las 2 metas estratégicas priorizadas para el año 2025, las 2 ARR vigentes al corte de diciembre de 2025 fueron implementadas dando por  finalizada la gestión de riesgos.</a:t>
            </a:r>
          </a:p>
          <a:p>
            <a:pPr algn="just"/>
            <a:endParaRPr lang="es-CR" altLang="es-CR" b="1" dirty="0">
              <a:solidFill>
                <a:srgbClr val="7F7F7F"/>
              </a:solidFill>
              <a:latin typeface="Calibri" panose="020F0502020204030204" pitchFamily="34" charset="0"/>
            </a:endParaRPr>
          </a:p>
          <a:p>
            <a:pPr algn="just"/>
            <a:r>
              <a:rPr lang="es-CR" altLang="es-CR" b="1" dirty="0">
                <a:solidFill>
                  <a:srgbClr val="7F7F7F"/>
                </a:solidFill>
                <a:latin typeface="Calibri" panose="020F0502020204030204" pitchFamily="34" charset="0"/>
              </a:rPr>
              <a:t>Finalmente, de la aplicación del SEVRI a la gestión administrativa de la EUNA, se derivan 8 ARR, de las cuales, al corte de diciembre de 2025, 4 se encuentran en proceso, una fue implementada y 3 más se encuentran sin iniciar.</a:t>
            </a:r>
          </a:p>
          <a:p>
            <a:pPr algn="just"/>
            <a:endParaRPr lang="es-CR" altLang="es-CR" b="1" dirty="0">
              <a:solidFill>
                <a:srgbClr val="7F7F7F"/>
              </a:solidFill>
              <a:latin typeface="Calibri" panose="020F0502020204030204" pitchFamily="34" charset="0"/>
            </a:endParaRPr>
          </a:p>
        </p:txBody>
      </p:sp>
      <p:grpSp>
        <p:nvGrpSpPr>
          <p:cNvPr id="7173" name="Google Shape;217;p2">
            <a:extLst>
              <a:ext uri="{FF2B5EF4-FFF2-40B4-BE49-F238E27FC236}">
                <a16:creationId xmlns:a16="http://schemas.microsoft.com/office/drawing/2014/main" id="{CBC06AA4-D3F6-510D-91AE-4E1B79048CDA}"/>
              </a:ext>
            </a:extLst>
          </p:cNvPr>
          <p:cNvGrpSpPr>
            <a:grpSpLocks/>
          </p:cNvGrpSpPr>
          <p:nvPr/>
        </p:nvGrpSpPr>
        <p:grpSpPr bwMode="auto">
          <a:xfrm>
            <a:off x="865188" y="292100"/>
            <a:ext cx="5521325" cy="792163"/>
            <a:chOff x="724393" y="3357970"/>
            <a:chExt cx="5522026" cy="790105"/>
          </a:xfrm>
        </p:grpSpPr>
        <p:sp>
          <p:nvSpPr>
            <p:cNvPr id="7200" name="Google Shape;218;p2">
              <a:extLst>
                <a:ext uri="{FF2B5EF4-FFF2-40B4-BE49-F238E27FC236}">
                  <a16:creationId xmlns:a16="http://schemas.microsoft.com/office/drawing/2014/main" id="{4586EA03-498E-E6F8-F57E-1D845D8098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393" y="3357970"/>
              <a:ext cx="5522026" cy="30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CR" altLang="es-CR" b="1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V</a:t>
              </a:r>
              <a:r>
                <a:rPr lang="LID4096" altLang="es-CR" b="1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. </a:t>
              </a:r>
              <a:r>
                <a:rPr lang="es-ES" altLang="es-CR" b="1">
                  <a:solidFill>
                    <a:srgbClr val="C52F3C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Gestión administrativa de la Editorial de la Universidad Nacional</a:t>
              </a:r>
              <a:endParaRPr lang="es-CR" altLang="es-CR" b="1">
                <a:solidFill>
                  <a:srgbClr val="C52F3C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pic>
          <p:nvPicPr>
            <p:cNvPr id="7201" name="Google Shape;219;p2">
              <a:extLst>
                <a:ext uri="{FF2B5EF4-FFF2-40B4-BE49-F238E27FC236}">
                  <a16:creationId xmlns:a16="http://schemas.microsoft.com/office/drawing/2014/main" id="{853B7751-3DF4-18FC-820E-68571BF2C284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0888" y="3800748"/>
              <a:ext cx="347327" cy="347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02" name="Google Shape;220;p2">
              <a:extLst>
                <a:ext uri="{FF2B5EF4-FFF2-40B4-BE49-F238E27FC236}">
                  <a16:creationId xmlns:a16="http://schemas.microsoft.com/office/drawing/2014/main" id="{BF5A181A-8A05-D146-EF72-06DB79CD64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4119" y="3847074"/>
              <a:ext cx="14478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LID4096" altLang="es-CR" sz="1100" b="1" dirty="0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Periodo 20</a:t>
              </a:r>
              <a:r>
                <a:rPr lang="es-CR" altLang="es-CR" sz="1100" b="1" dirty="0">
                  <a:solidFill>
                    <a:srgbClr val="7F7F7F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25</a:t>
              </a:r>
              <a:endParaRPr lang="es-CR" altLang="es-CR" sz="1800" b="1" dirty="0">
                <a:solidFill>
                  <a:srgbClr val="7F7F7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7174" name="Google Shape;221;p2">
            <a:extLst>
              <a:ext uri="{FF2B5EF4-FFF2-40B4-BE49-F238E27FC236}">
                <a16:creationId xmlns:a16="http://schemas.microsoft.com/office/drawing/2014/main" id="{05370389-C941-2510-B11B-052344FCCA11}"/>
              </a:ext>
            </a:extLst>
          </p:cNvPr>
          <p:cNvGrpSpPr>
            <a:grpSpLocks/>
          </p:cNvGrpSpPr>
          <p:nvPr/>
        </p:nvGrpSpPr>
        <p:grpSpPr bwMode="auto">
          <a:xfrm>
            <a:off x="725488" y="1430338"/>
            <a:ext cx="6003925" cy="920750"/>
            <a:chOff x="756963" y="5121092"/>
            <a:chExt cx="6003345" cy="1011692"/>
          </a:xfrm>
        </p:grpSpPr>
        <p:grpSp>
          <p:nvGrpSpPr>
            <p:cNvPr id="7196" name="Google Shape;222;p2">
              <a:extLst>
                <a:ext uri="{FF2B5EF4-FFF2-40B4-BE49-F238E27FC236}">
                  <a16:creationId xmlns:a16="http://schemas.microsoft.com/office/drawing/2014/main" id="{D481E215-D83F-EA73-2DC4-73924D518E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6964" y="5121092"/>
              <a:ext cx="2167663" cy="457680"/>
              <a:chOff x="256412" y="4657265"/>
              <a:chExt cx="2167663" cy="457680"/>
            </a:xfrm>
          </p:grpSpPr>
          <p:sp>
            <p:nvSpPr>
              <p:cNvPr id="7198" name="Google Shape;223;p2">
                <a:extLst>
                  <a:ext uri="{FF2B5EF4-FFF2-40B4-BE49-F238E27FC236}">
                    <a16:creationId xmlns:a16="http://schemas.microsoft.com/office/drawing/2014/main" id="{FBD8919B-0D09-5959-5320-2AC319E2D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46" y="4657265"/>
                <a:ext cx="1997029" cy="457680"/>
              </a:xfrm>
              <a:prstGeom prst="roundRect">
                <a:avLst>
                  <a:gd name="adj" fmla="val 28579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1425" tIns="45700" rIns="91425" bIns="45700" anchor="ctr"/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</a:pPr>
                <a:r>
                  <a:rPr lang="es-ES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E</a:t>
                </a:r>
                <a:r>
                  <a:rPr lang="es-CR" altLang="es-CR" b="1">
                    <a:solidFill>
                      <a:srgbClr val="7F7F7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UNA</a:t>
                </a:r>
                <a:endParaRPr lang="es-CR" altLang="es-CR"/>
              </a:p>
            </p:txBody>
          </p:sp>
          <p:pic>
            <p:nvPicPr>
              <p:cNvPr id="7199" name="Google Shape;224;p2">
                <a:extLst>
                  <a:ext uri="{FF2B5EF4-FFF2-40B4-BE49-F238E27FC236}">
                    <a16:creationId xmlns:a16="http://schemas.microsoft.com/office/drawing/2014/main" id="{92B7915A-B80D-5CBB-BDB7-F9BDBD30D5A5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7197" name="Google Shape;225;p2">
              <a:extLst>
                <a:ext uri="{FF2B5EF4-FFF2-40B4-BE49-F238E27FC236}">
                  <a16:creationId xmlns:a16="http://schemas.microsoft.com/office/drawing/2014/main" id="{77D6A54A-EE25-7BB4-E173-E25187D1F99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6963" y="6132784"/>
              <a:ext cx="6003345" cy="0"/>
            </a:xfrm>
            <a:prstGeom prst="straightConnector1">
              <a:avLst/>
            </a:prstGeom>
            <a:noFill/>
            <a:ln w="25400">
              <a:solidFill>
                <a:srgbClr val="FFB4B9"/>
              </a:solidFill>
              <a:prstDash val="dot"/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175" name="Google Shape;202;p2">
            <a:extLst>
              <a:ext uri="{FF2B5EF4-FFF2-40B4-BE49-F238E27FC236}">
                <a16:creationId xmlns:a16="http://schemas.microsoft.com/office/drawing/2014/main" id="{5F7B6918-09CD-F9C7-BD9E-C2DCA2657B2E}"/>
              </a:ext>
            </a:extLst>
          </p:cNvPr>
          <p:cNvGrpSpPr>
            <a:grpSpLocks/>
          </p:cNvGrpSpPr>
          <p:nvPr/>
        </p:nvGrpSpPr>
        <p:grpSpPr bwMode="auto">
          <a:xfrm>
            <a:off x="2359025" y="1438275"/>
            <a:ext cx="1062038" cy="798513"/>
            <a:chOff x="2354890" y="6050970"/>
            <a:chExt cx="1062175" cy="878039"/>
          </a:xfrm>
        </p:grpSpPr>
        <p:grpSp>
          <p:nvGrpSpPr>
            <p:cNvPr id="7190" name="Google Shape;203;p2">
              <a:extLst>
                <a:ext uri="{FF2B5EF4-FFF2-40B4-BE49-F238E27FC236}">
                  <a16:creationId xmlns:a16="http://schemas.microsoft.com/office/drawing/2014/main" id="{FF7CD895-D040-1822-2B23-B6E888D1C2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4890" y="6050970"/>
              <a:ext cx="1062175" cy="878039"/>
              <a:chOff x="1873521" y="5468420"/>
              <a:chExt cx="1205967" cy="996904"/>
            </a:xfrm>
          </p:grpSpPr>
          <p:grpSp>
            <p:nvGrpSpPr>
              <p:cNvPr id="7192" name="Google Shape;204;p2">
                <a:extLst>
                  <a:ext uri="{FF2B5EF4-FFF2-40B4-BE49-F238E27FC236}">
                    <a16:creationId xmlns:a16="http://schemas.microsoft.com/office/drawing/2014/main" id="{2FBA0FA7-1AF3-4EB1-7B12-D94EC50E04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3521" y="5468420"/>
                <a:ext cx="866967" cy="996904"/>
                <a:chOff x="1023278" y="2287534"/>
                <a:chExt cx="866967" cy="996904"/>
              </a:xfrm>
            </p:grpSpPr>
            <p:pic>
              <p:nvPicPr>
                <p:cNvPr id="7194" name="Google Shape;205;p2">
                  <a:extLst>
                    <a:ext uri="{FF2B5EF4-FFF2-40B4-BE49-F238E27FC236}">
                      <a16:creationId xmlns:a16="http://schemas.microsoft.com/office/drawing/2014/main" id="{404C6EF5-B910-5508-FD84-3E964AF6B700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9082" y="2287534"/>
                  <a:ext cx="775361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" name="Google Shape;206;p2">
                  <a:extLst>
                    <a:ext uri="{FF2B5EF4-FFF2-40B4-BE49-F238E27FC236}">
                      <a16:creationId xmlns:a16="http://schemas.microsoft.com/office/drawing/2014/main" id="{B285A0CB-5622-9D2C-6707-5218E60FD229}"/>
                    </a:ext>
                  </a:extLst>
                </p:cNvPr>
                <p:cNvSpPr txBox="1"/>
                <p:nvPr/>
              </p:nvSpPr>
              <p:spPr>
                <a:xfrm>
                  <a:off x="1023278" y="2995078"/>
                  <a:ext cx="867070" cy="2893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n-CR" sz="1050" b="1" kern="0" dirty="0">
                      <a:solidFill>
                        <a:srgbClr val="646464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Total ARR</a:t>
                  </a:r>
                  <a:endParaRPr sz="1600" b="1" kern="0" dirty="0">
                    <a:solidFill>
                      <a:srgbClr val="6B6869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pic>
            <p:nvPicPr>
              <p:cNvPr id="7193" name="Google Shape;207;p2">
                <a:extLst>
                  <a:ext uri="{FF2B5EF4-FFF2-40B4-BE49-F238E27FC236}">
                    <a16:creationId xmlns:a16="http://schemas.microsoft.com/office/drawing/2014/main" id="{455D51CF-FBB3-47C8-8B63-2FC2A1C784DD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855" y="5740650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191" name="Google Shape;208;p2">
              <a:extLst>
                <a:ext uri="{FF2B5EF4-FFF2-40B4-BE49-F238E27FC236}">
                  <a16:creationId xmlns:a16="http://schemas.microsoft.com/office/drawing/2014/main" id="{3456F52A-FE8A-E2E0-33A8-14D2989388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1677" y="6158221"/>
              <a:ext cx="615257" cy="507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r>
                <a:rPr lang="es-ES" altLang="es-CR" sz="2400" b="1">
                  <a:solidFill>
                    <a:schemeClr val="tx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8</a:t>
              </a:r>
              <a:endParaRPr lang="es-CR" altLang="es-CR">
                <a:solidFill>
                  <a:schemeClr val="tx1"/>
                </a:solidFill>
              </a:endParaRPr>
            </a:p>
          </p:txBody>
        </p:sp>
      </p:grpSp>
      <p:grpSp>
        <p:nvGrpSpPr>
          <p:cNvPr id="7176" name="Grupo 260">
            <a:extLst>
              <a:ext uri="{FF2B5EF4-FFF2-40B4-BE49-F238E27FC236}">
                <a16:creationId xmlns:a16="http://schemas.microsoft.com/office/drawing/2014/main" id="{53663F93-2CFB-B71E-6893-BA4C95DD6E8B}"/>
              </a:ext>
            </a:extLst>
          </p:cNvPr>
          <p:cNvGrpSpPr>
            <a:grpSpLocks/>
          </p:cNvGrpSpPr>
          <p:nvPr/>
        </p:nvGrpSpPr>
        <p:grpSpPr bwMode="auto">
          <a:xfrm>
            <a:off x="3602038" y="1470025"/>
            <a:ext cx="1117600" cy="738188"/>
            <a:chOff x="2541899" y="2285481"/>
            <a:chExt cx="1139461" cy="927264"/>
          </a:xfrm>
        </p:grpSpPr>
        <p:grpSp>
          <p:nvGrpSpPr>
            <p:cNvPr id="7184" name="Google Shape;116;p1">
              <a:extLst>
                <a:ext uri="{FF2B5EF4-FFF2-40B4-BE49-F238E27FC236}">
                  <a16:creationId xmlns:a16="http://schemas.microsoft.com/office/drawing/2014/main" id="{1670D27D-608A-DB42-1F8B-B336230197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1899" y="2285481"/>
              <a:ext cx="1139461" cy="927264"/>
              <a:chOff x="2190605" y="4957353"/>
              <a:chExt cx="1179802" cy="942790"/>
            </a:xfrm>
          </p:grpSpPr>
          <p:grpSp>
            <p:nvGrpSpPr>
              <p:cNvPr id="7186" name="Google Shape;118;p1">
                <a:extLst>
                  <a:ext uri="{FF2B5EF4-FFF2-40B4-BE49-F238E27FC236}">
                    <a16:creationId xmlns:a16="http://schemas.microsoft.com/office/drawing/2014/main" id="{A474D4A8-BE9F-E7F8-485B-9B936E5CA8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0605" y="4957353"/>
                <a:ext cx="1179802" cy="942790"/>
                <a:chOff x="836752" y="2287534"/>
                <a:chExt cx="1339518" cy="1070421"/>
              </a:xfrm>
            </p:grpSpPr>
            <p:pic>
              <p:nvPicPr>
                <p:cNvPr id="7188" name="Google Shape;119;p1">
                  <a:extLst>
                    <a:ext uri="{FF2B5EF4-FFF2-40B4-BE49-F238E27FC236}">
                      <a16:creationId xmlns:a16="http://schemas.microsoft.com/office/drawing/2014/main" id="{90621A5D-AE98-40EE-4AA6-747B34470133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14039" y="2287534"/>
                  <a:ext cx="681687" cy="7781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4" name="Google Shape;120;p1">
                  <a:extLst>
                    <a:ext uri="{FF2B5EF4-FFF2-40B4-BE49-F238E27FC236}">
                      <a16:creationId xmlns:a16="http://schemas.microsoft.com/office/drawing/2014/main" id="{919B993C-611E-36DF-C22F-008B637FEAF0}"/>
                    </a:ext>
                  </a:extLst>
                </p:cNvPr>
                <p:cNvSpPr txBox="1"/>
                <p:nvPr/>
              </p:nvSpPr>
              <p:spPr>
                <a:xfrm>
                  <a:off x="836752" y="2996544"/>
                  <a:ext cx="1339518" cy="3614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lIns="91425" tIns="45700" rIns="91425" bIns="4570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buNone/>
                    <a:defRPr/>
                  </a:pPr>
                  <a:r>
                    <a:rPr lang="es-CR" sz="900" b="1" kern="0" dirty="0">
                      <a:solidFill>
                        <a:schemeClr val="bg1">
                          <a:lumMod val="50000"/>
                        </a:schemeClr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Implementadas</a:t>
                  </a:r>
                  <a:endParaRPr sz="1200" b="1" kern="0" dirty="0">
                    <a:solidFill>
                      <a:schemeClr val="bg1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2" name="Google Shape;122;p1">
                <a:extLst>
                  <a:ext uri="{FF2B5EF4-FFF2-40B4-BE49-F238E27FC236}">
                    <a16:creationId xmlns:a16="http://schemas.microsoft.com/office/drawing/2014/main" id="{8BCD0169-20EA-C00C-692E-A9261B3DF15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5666" y="5085086"/>
                <a:ext cx="482646" cy="4318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>
                <a:spAutoFit/>
              </a:bodyPr>
              <a:lstStyle>
                <a:lvl1pPr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Font typeface="Arial" panose="020B0604020202020204" pitchFamily="34" charset="0"/>
                  <a:buNone/>
                  <a:defRPr/>
                </a:pPr>
                <a:r>
                  <a:rPr lang="es-CR" altLang="es-CR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1</a:t>
                </a:r>
              </a:p>
            </p:txBody>
          </p:sp>
        </p:grpSp>
        <p:pic>
          <p:nvPicPr>
            <p:cNvPr id="7185" name="Gráfico 264" descr="Marca de verificación">
              <a:extLst>
                <a:ext uri="{FF2B5EF4-FFF2-40B4-BE49-F238E27FC236}">
                  <a16:creationId xmlns:a16="http://schemas.microsoft.com/office/drawing/2014/main" id="{DDBCACF6-599D-FC2E-F003-F86B4ED4C5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038" y="2632665"/>
              <a:ext cx="385407" cy="340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7177" name="Google Shape;225;p2">
            <a:extLst>
              <a:ext uri="{FF2B5EF4-FFF2-40B4-BE49-F238E27FC236}">
                <a16:creationId xmlns:a16="http://schemas.microsoft.com/office/drawing/2014/main" id="{3D45D42F-8D5E-99C8-A6D9-520EC168533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5488" y="1260475"/>
            <a:ext cx="6003925" cy="0"/>
          </a:xfrm>
          <a:prstGeom prst="straightConnector1">
            <a:avLst/>
          </a:prstGeom>
          <a:noFill/>
          <a:ln w="25400">
            <a:solidFill>
              <a:srgbClr val="FFB4B9"/>
            </a:solidFill>
            <a:prstDash val="dot"/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178" name="Google Shape;209;p2">
            <a:extLst>
              <a:ext uri="{FF2B5EF4-FFF2-40B4-BE49-F238E27FC236}">
                <a16:creationId xmlns:a16="http://schemas.microsoft.com/office/drawing/2014/main" id="{28013FCA-6C5A-FEBA-744A-D6AB34A8699B}"/>
              </a:ext>
            </a:extLst>
          </p:cNvPr>
          <p:cNvGrpSpPr>
            <a:grpSpLocks/>
          </p:cNvGrpSpPr>
          <p:nvPr/>
        </p:nvGrpSpPr>
        <p:grpSpPr bwMode="auto">
          <a:xfrm>
            <a:off x="4729163" y="1404938"/>
            <a:ext cx="742950" cy="742950"/>
            <a:chOff x="3456733" y="6152325"/>
            <a:chExt cx="615257" cy="617431"/>
          </a:xfrm>
        </p:grpSpPr>
        <p:pic>
          <p:nvPicPr>
            <p:cNvPr id="7182" name="Google Shape;210;p2">
              <a:extLst>
                <a:ext uri="{FF2B5EF4-FFF2-40B4-BE49-F238E27FC236}">
                  <a16:creationId xmlns:a16="http://schemas.microsoft.com/office/drawing/2014/main" id="{D4B483C0-4476-6134-B695-2D6A49857415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733" y="6152325"/>
              <a:ext cx="615257" cy="61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Google Shape;211;p2">
              <a:extLst>
                <a:ext uri="{FF2B5EF4-FFF2-40B4-BE49-F238E27FC236}">
                  <a16:creationId xmlns:a16="http://schemas.microsoft.com/office/drawing/2014/main" id="{EBE5F1BA-C0A6-C9DD-19EE-0530CC85CB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1905" y="6222247"/>
              <a:ext cx="412801" cy="25594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>
              <a:spAutoFit/>
            </a:bodyPr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Font typeface="Arial" panose="020B0604020202020204" pitchFamily="34" charset="0"/>
                <a:buNone/>
                <a:defRPr/>
              </a:pPr>
              <a:r>
                <a:rPr lang="es-CR" altLang="es-CR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4</a:t>
              </a:r>
            </a:p>
          </p:txBody>
        </p:sp>
      </p:grpSp>
      <p:grpSp>
        <p:nvGrpSpPr>
          <p:cNvPr id="7179" name="Google Shape;104;p1">
            <a:extLst>
              <a:ext uri="{FF2B5EF4-FFF2-40B4-BE49-F238E27FC236}">
                <a16:creationId xmlns:a16="http://schemas.microsoft.com/office/drawing/2014/main" id="{C6626048-BDA8-FED9-0434-4F1A38C2A916}"/>
              </a:ext>
            </a:extLst>
          </p:cNvPr>
          <p:cNvGrpSpPr>
            <a:grpSpLocks/>
          </p:cNvGrpSpPr>
          <p:nvPr/>
        </p:nvGrpSpPr>
        <p:grpSpPr bwMode="auto">
          <a:xfrm>
            <a:off x="5594350" y="1430338"/>
            <a:ext cx="792163" cy="711200"/>
            <a:chOff x="3352230" y="2454756"/>
            <a:chExt cx="698548" cy="701017"/>
          </a:xfrm>
        </p:grpSpPr>
        <p:pic>
          <p:nvPicPr>
            <p:cNvPr id="7180" name="Google Shape;105;p1">
              <a:extLst>
                <a:ext uri="{FF2B5EF4-FFF2-40B4-BE49-F238E27FC236}">
                  <a16:creationId xmlns:a16="http://schemas.microsoft.com/office/drawing/2014/main" id="{D20FDF4C-D118-1932-CC82-5DA59034CCEC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230" y="2454756"/>
              <a:ext cx="698548" cy="70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Google Shape;106;p1">
              <a:extLst>
                <a:ext uri="{FF2B5EF4-FFF2-40B4-BE49-F238E27FC236}">
                  <a16:creationId xmlns:a16="http://schemas.microsoft.com/office/drawing/2014/main" id="{1F9688AC-C9C0-F896-9D6C-4F19612A97A4}"/>
                </a:ext>
              </a:extLst>
            </p:cNvPr>
            <p:cNvSpPr txBox="1"/>
            <p:nvPr/>
          </p:nvSpPr>
          <p:spPr>
            <a:xfrm>
              <a:off x="3478221" y="2597150"/>
              <a:ext cx="415769" cy="3113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lIns="91425" tIns="45700" rIns="91425" bIns="4570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r>
                <a:rPr lang="es-ES" sz="16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/>
                  <a:ea typeface="Arial"/>
                  <a:cs typeface="Calibri"/>
                  <a:sym typeface="Arial"/>
                </a:rPr>
                <a:t>3</a:t>
              </a:r>
              <a:endParaRPr sz="16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Arial"/>
                <a:cs typeface="Calibri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4020</TotalTime>
  <Words>432</Words>
  <Application>Microsoft Office PowerPoint</Application>
  <PresentationFormat>Presentación en pantalla (4:3)</PresentationFormat>
  <Paragraphs>86</Paragraphs>
  <Slides>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GIOVANNI DURAN  CASCANTE</cp:lastModifiedBy>
  <cp:revision>130</cp:revision>
  <dcterms:created xsi:type="dcterms:W3CDTF">2020-03-09T15:08:55Z</dcterms:created>
  <dcterms:modified xsi:type="dcterms:W3CDTF">2026-02-26T20:52:46Z</dcterms:modified>
</cp:coreProperties>
</file>