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60" r:id="rId4"/>
  </p:sldIdLst>
  <p:sldSz cx="6858000" cy="9144000" type="screen4x3"/>
  <p:notesSz cx="6858000" cy="9144000"/>
  <p:defaultTextStyle>
    <a:defPPr>
      <a:defRPr lang="es-CR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199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2232" y="52"/>
      </p:cViewPr>
      <p:guideLst>
        <p:guide orient="horz" pos="2880"/>
        <p:guide pos="2160"/>
        <p:guide orient="horz" pos="19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Google Shape;3;n">
            <a:extLst>
              <a:ext uri="{FF2B5EF4-FFF2-40B4-BE49-F238E27FC236}">
                <a16:creationId xmlns:a16="http://schemas.microsoft.com/office/drawing/2014/main" id="{B500ED8D-6DE8-C39A-2135-5620A104A2D0}"/>
              </a:ext>
            </a:extLst>
          </p:cNvPr>
          <p:cNvSpPr txBox="1">
            <a:spLocks noGrp="1" noChangeArrowheads="1"/>
          </p:cNvSpPr>
          <p:nvPr>
            <p:ph type="hdr" idx="2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numCol="1" anchor="t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endParaRPr lang="es-CR" altLang="es-CR"/>
          </a:p>
        </p:txBody>
      </p:sp>
      <p:sp>
        <p:nvSpPr>
          <p:cNvPr id="2051" name="Google Shape;4;n">
            <a:extLst>
              <a:ext uri="{FF2B5EF4-FFF2-40B4-BE49-F238E27FC236}">
                <a16:creationId xmlns:a16="http://schemas.microsoft.com/office/drawing/2014/main" id="{0DF8E898-AB04-238C-A14A-869E63064E03}"/>
              </a:ext>
            </a:extLst>
          </p:cNvPr>
          <p:cNvSpPr txBox="1">
            <a:spLocks noGrp="1" noChangeArrowheads="1"/>
          </p:cNvSpPr>
          <p:nvPr>
            <p:ph type="dt" idx="10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endParaRPr lang="es-CR" altLang="es-CR"/>
          </a:p>
        </p:txBody>
      </p:sp>
      <p:sp>
        <p:nvSpPr>
          <p:cNvPr id="2052" name="Google Shape;5;n">
            <a:extLst>
              <a:ext uri="{FF2B5EF4-FFF2-40B4-BE49-F238E27FC236}">
                <a16:creationId xmlns:a16="http://schemas.microsoft.com/office/drawing/2014/main" id="{8059C692-35B6-D142-18DF-2FA78977FB01}"/>
              </a:ext>
            </a:extLst>
          </p:cNvPr>
          <p:cNvSpPr>
            <a:spLocks noGrp="1" noRot="1" noChangeAspect="1"/>
          </p:cNvSpPr>
          <p:nvPr>
            <p:ph type="sldImg" idx="3"/>
          </p:nvPr>
        </p:nvSpPr>
        <p:spPr bwMode="auto">
          <a:xfrm>
            <a:off x="2271713" y="1143000"/>
            <a:ext cx="2314575" cy="3086100"/>
          </a:xfrm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Google Shape;6;n">
            <a:extLst>
              <a:ext uri="{FF2B5EF4-FFF2-40B4-BE49-F238E27FC236}">
                <a16:creationId xmlns:a16="http://schemas.microsoft.com/office/drawing/2014/main" id="{A67D4156-0C8B-6F3D-46D2-6004CA09E496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00" rIns="91425" bIns="457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CR" altLang="es-CR">
              <a:sym typeface="Arial" panose="020B0604020202020204" pitchFamily="34" charset="0"/>
            </a:endParaRPr>
          </a:p>
        </p:txBody>
      </p:sp>
      <p:sp>
        <p:nvSpPr>
          <p:cNvPr id="2054" name="Google Shape;7;n">
            <a:extLst>
              <a:ext uri="{FF2B5EF4-FFF2-40B4-BE49-F238E27FC236}">
                <a16:creationId xmlns:a16="http://schemas.microsoft.com/office/drawing/2014/main" id="{AF93F481-6BE3-F23E-D6EC-8926ED4CC498}"/>
              </a:ext>
            </a:extLst>
          </p:cNvPr>
          <p:cNvSpPr txBox="1">
            <a:spLocks noGrp="1" noChangeArrowheads="1"/>
          </p:cNvSpPr>
          <p:nvPr>
            <p:ph type="ftr" idx="11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numCol="1" anchor="b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endParaRPr lang="es-CR" altLang="es-CR"/>
          </a:p>
        </p:txBody>
      </p:sp>
      <p:sp>
        <p:nvSpPr>
          <p:cNvPr id="2055" name="Google Shape;8;n">
            <a:extLst>
              <a:ext uri="{FF2B5EF4-FFF2-40B4-BE49-F238E27FC236}">
                <a16:creationId xmlns:a16="http://schemas.microsoft.com/office/drawing/2014/main" id="{FE541C79-D0C0-9DE5-7E76-6AA17DE20E68}"/>
              </a:ext>
            </a:extLst>
          </p:cNvPr>
          <p:cNvSpPr txBox="1">
            <a:spLocks noGrp="1" noChangeArrowheads="1"/>
          </p:cNvSpPr>
          <p:nvPr>
            <p:ph type="sldNum" idx="12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E8379102-B6A6-439A-BB79-90158E3FB2A0}" type="slidenum">
              <a:rPr lang="LID4096" altLang="es-CR"/>
              <a:pPr>
                <a:defRPr/>
              </a:pPr>
              <a:t>‹Nº›</a:t>
            </a:fld>
            <a:endParaRPr lang="es-CR" altLang="es-CR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L="457200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1pPr>
    <a:lvl2pPr marL="914400" lvl="1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2pPr>
    <a:lvl3pPr marL="1371600" lvl="2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3pPr>
    <a:lvl4pPr marL="1828800" lvl="3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4pPr>
    <a:lvl5pPr marL="2286000" lvl="4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Google Shape;85;p1:notes">
            <a:extLst>
              <a:ext uri="{FF2B5EF4-FFF2-40B4-BE49-F238E27FC236}">
                <a16:creationId xmlns:a16="http://schemas.microsoft.com/office/drawing/2014/main" id="{4A2E1D34-AD1B-E01B-F0E7-25331E996C9B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4099" name="Google Shape;86;p1:notes">
            <a:extLst>
              <a:ext uri="{FF2B5EF4-FFF2-40B4-BE49-F238E27FC236}">
                <a16:creationId xmlns:a16="http://schemas.microsoft.com/office/drawing/2014/main" id="{9718F2E7-2187-481E-EB2E-291904ACF83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 eaLnBrk="1" hangingPunct="1">
              <a:buSzPts val="1400"/>
            </a:pPr>
            <a:r>
              <a:rPr lang="LID4096" altLang="es-CR" sz="1200">
                <a:latin typeface="Calibri" panose="020F0502020204030204" pitchFamily="34" charset="0"/>
                <a:cs typeface="Arial" panose="020B0604020202020204" pitchFamily="34" charset="0"/>
                <a:sym typeface="Calibri" panose="020F0502020204030204" pitchFamily="34" charset="0"/>
              </a:rPr>
              <a:t>Portada</a:t>
            </a:r>
            <a:endParaRPr lang="es-CR" altLang="es-CR" sz="1200">
              <a:latin typeface="Calibri" panose="020F0502020204030204" pitchFamily="34" charset="0"/>
              <a:cs typeface="Arial" panose="020B0604020202020204" pitchFamily="34" charset="0"/>
              <a:sym typeface="Calibri" panose="020F0502020204030204" pitchFamily="34" charset="0"/>
            </a:endParaRPr>
          </a:p>
          <a:p>
            <a:pPr marL="0" indent="0" eaLnBrk="1" hangingPunct="1">
              <a:buSzPts val="1400"/>
            </a:pPr>
            <a:endParaRPr lang="es-CR" altLang="es-CR" sz="1200">
              <a:latin typeface="Calibri" panose="020F0502020204030204" pitchFamily="34" charset="0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4100" name="Google Shape;87;p1:notes">
            <a:extLst>
              <a:ext uri="{FF2B5EF4-FFF2-40B4-BE49-F238E27FC236}">
                <a16:creationId xmlns:a16="http://schemas.microsoft.com/office/drawing/2014/main" id="{110103DA-DA32-CCD6-E294-73C82A980CC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A9FAC48D-3D4F-4D82-92A4-BF3B58BBB0BC}" type="slidenum">
              <a:rPr lang="LID4096" altLang="es-CR" smtClean="0"/>
              <a:pPr/>
              <a:t>1</a:t>
            </a:fld>
            <a:endParaRPr lang="es-CR" altLang="es-C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oogle Shape;178;p2:notes">
            <a:extLst>
              <a:ext uri="{FF2B5EF4-FFF2-40B4-BE49-F238E27FC236}">
                <a16:creationId xmlns:a16="http://schemas.microsoft.com/office/drawing/2014/main" id="{C039463D-EDC3-E877-962B-9359197D84B0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6147" name="Google Shape;179;p2:notes">
            <a:extLst>
              <a:ext uri="{FF2B5EF4-FFF2-40B4-BE49-F238E27FC236}">
                <a16:creationId xmlns:a16="http://schemas.microsoft.com/office/drawing/2014/main" id="{A8E7A1DD-339A-8460-159A-5E6D37958489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 eaLnBrk="1" hangingPunct="1">
              <a:buSzPts val="1400"/>
            </a:pPr>
            <a:endParaRPr lang="es-CR" altLang="es-CR" sz="1200">
              <a:latin typeface="Calibri" panose="020F0502020204030204" pitchFamily="34" charset="0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6148" name="Google Shape;180;p2:notes">
            <a:extLst>
              <a:ext uri="{FF2B5EF4-FFF2-40B4-BE49-F238E27FC236}">
                <a16:creationId xmlns:a16="http://schemas.microsoft.com/office/drawing/2014/main" id="{0A1BAE59-7621-C498-F269-007D5F65136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FB0F4DCA-8267-4890-A1D9-7DEA0189CB0A}" type="slidenum">
              <a:rPr lang="LID4096" altLang="es-CR" smtClean="0"/>
              <a:pPr/>
              <a:t>2</a:t>
            </a:fld>
            <a:endParaRPr lang="es-CR" altLang="es-C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75"/>
              <a:buFont typeface="Calibri"/>
              <a:buNone/>
              <a:defRPr sz="3375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lvl="0" algn="ctr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1pPr>
            <a:lvl2pPr lvl="1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None/>
              <a:defRPr sz="1125"/>
            </a:lvl2pPr>
            <a:lvl3pPr lvl="2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 sz="1013"/>
            </a:lvl3pPr>
            <a:lvl4pPr lvl="3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lvl="4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lvl="5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lvl="6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lvl="7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lvl="8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" name="Google Shape;12;p3">
            <a:extLst>
              <a:ext uri="{FF2B5EF4-FFF2-40B4-BE49-F238E27FC236}">
                <a16:creationId xmlns:a16="http://schemas.microsoft.com/office/drawing/2014/main" id="{3E4F7FBB-15EF-2980-053C-EE519E7BD65B}"/>
              </a:ext>
            </a:extLst>
          </p:cNvPr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Google Shape;13;p3">
            <a:extLst>
              <a:ext uri="{FF2B5EF4-FFF2-40B4-BE49-F238E27FC236}">
                <a16:creationId xmlns:a16="http://schemas.microsoft.com/office/drawing/2014/main" id="{1AAE562B-DAA3-4488-1F76-FF285B6CBAB1}"/>
              </a:ext>
            </a:extLst>
          </p:cNvPr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Google Shape;14;p3">
            <a:extLst>
              <a:ext uri="{FF2B5EF4-FFF2-40B4-BE49-F238E27FC236}">
                <a16:creationId xmlns:a16="http://schemas.microsoft.com/office/drawing/2014/main" id="{E1EF3C56-20E1-3936-EAA1-B46444F1B9A3}"/>
              </a:ext>
            </a:extLst>
          </p:cNvPr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2A068-840B-4C5E-BC51-A6E08D4186BD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73732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 rot="5400000">
            <a:off x="528108" y="2377546"/>
            <a:ext cx="5801784" cy="59150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457200" lvl="0" indent="-3429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" name="Google Shape;12;p3">
            <a:extLst>
              <a:ext uri="{FF2B5EF4-FFF2-40B4-BE49-F238E27FC236}">
                <a16:creationId xmlns:a16="http://schemas.microsoft.com/office/drawing/2014/main" id="{231C6390-1961-99D6-487E-E8E049F1F03B}"/>
              </a:ext>
            </a:extLst>
          </p:cNvPr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Google Shape;13;p3">
            <a:extLst>
              <a:ext uri="{FF2B5EF4-FFF2-40B4-BE49-F238E27FC236}">
                <a16:creationId xmlns:a16="http://schemas.microsoft.com/office/drawing/2014/main" id="{ADCB7495-D5BF-5A5D-3DF1-36EFBFF6CF6E}"/>
              </a:ext>
            </a:extLst>
          </p:cNvPr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Google Shape;14;p3">
            <a:extLst>
              <a:ext uri="{FF2B5EF4-FFF2-40B4-BE49-F238E27FC236}">
                <a16:creationId xmlns:a16="http://schemas.microsoft.com/office/drawing/2014/main" id="{53CAF7AE-5AF2-5D15-3E48-86C7264CBCC7}"/>
              </a:ext>
            </a:extLst>
          </p:cNvPr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6198E-B284-44F4-9962-F1886826031D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05872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>
            <a:spLocks noGrp="1"/>
          </p:cNvSpPr>
          <p:nvPr>
            <p:ph type="title"/>
          </p:nvPr>
        </p:nvSpPr>
        <p:spPr>
          <a:xfrm rot="5400000">
            <a:off x="1772576" y="3622015"/>
            <a:ext cx="7749117" cy="147875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body" idx="1"/>
          </p:nvPr>
        </p:nvSpPr>
        <p:spPr>
          <a:xfrm rot="5400000">
            <a:off x="-1227800" y="2186121"/>
            <a:ext cx="7749117" cy="435054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457200" lvl="0" indent="-3429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" name="Google Shape;12;p3">
            <a:extLst>
              <a:ext uri="{FF2B5EF4-FFF2-40B4-BE49-F238E27FC236}">
                <a16:creationId xmlns:a16="http://schemas.microsoft.com/office/drawing/2014/main" id="{42EE6378-BCFA-2B87-FC27-CA33AFFC6EDA}"/>
              </a:ext>
            </a:extLst>
          </p:cNvPr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Google Shape;13;p3">
            <a:extLst>
              <a:ext uri="{FF2B5EF4-FFF2-40B4-BE49-F238E27FC236}">
                <a16:creationId xmlns:a16="http://schemas.microsoft.com/office/drawing/2014/main" id="{56D8BC9A-8FB1-27C8-4243-DB4B28135526}"/>
              </a:ext>
            </a:extLst>
          </p:cNvPr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Google Shape;14;p3">
            <a:extLst>
              <a:ext uri="{FF2B5EF4-FFF2-40B4-BE49-F238E27FC236}">
                <a16:creationId xmlns:a16="http://schemas.microsoft.com/office/drawing/2014/main" id="{86406DAA-241B-60C9-40A7-F02B906104A3}"/>
              </a:ext>
            </a:extLst>
          </p:cNvPr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CFF73-CB97-46C8-B385-713DBA362804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89726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457200" lvl="0" indent="-3429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" name="Google Shape;12;p3">
            <a:extLst>
              <a:ext uri="{FF2B5EF4-FFF2-40B4-BE49-F238E27FC236}">
                <a16:creationId xmlns:a16="http://schemas.microsoft.com/office/drawing/2014/main" id="{84230105-643D-D731-E978-EB607BCCD9BD}"/>
              </a:ext>
            </a:extLst>
          </p:cNvPr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Google Shape;13;p3">
            <a:extLst>
              <a:ext uri="{FF2B5EF4-FFF2-40B4-BE49-F238E27FC236}">
                <a16:creationId xmlns:a16="http://schemas.microsoft.com/office/drawing/2014/main" id="{5E56556F-C67B-A8CD-395B-632C5A33DF3A}"/>
              </a:ext>
            </a:extLst>
          </p:cNvPr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Google Shape;14;p3">
            <a:extLst>
              <a:ext uri="{FF2B5EF4-FFF2-40B4-BE49-F238E27FC236}">
                <a16:creationId xmlns:a16="http://schemas.microsoft.com/office/drawing/2014/main" id="{85F98491-491F-E755-4F8C-C72D32C68CCA}"/>
              </a:ext>
            </a:extLst>
          </p:cNvPr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5D01B-18F3-4714-92B8-131609A2420C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85454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75"/>
              <a:buFont typeface="Calibri"/>
              <a:buNone/>
              <a:defRPr sz="3375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457200" lvl="0" indent="-2286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125"/>
              <a:buNone/>
              <a:defRPr sz="1125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013"/>
              <a:buNone/>
              <a:defRPr sz="1013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" name="Google Shape;12;p3">
            <a:extLst>
              <a:ext uri="{FF2B5EF4-FFF2-40B4-BE49-F238E27FC236}">
                <a16:creationId xmlns:a16="http://schemas.microsoft.com/office/drawing/2014/main" id="{E8DE7616-6D1B-562F-8342-0508F5615DF6}"/>
              </a:ext>
            </a:extLst>
          </p:cNvPr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Google Shape;13;p3">
            <a:extLst>
              <a:ext uri="{FF2B5EF4-FFF2-40B4-BE49-F238E27FC236}">
                <a16:creationId xmlns:a16="http://schemas.microsoft.com/office/drawing/2014/main" id="{DC24BB02-0EFF-FBA2-8F4A-5C6B283A01E2}"/>
              </a:ext>
            </a:extLst>
          </p:cNvPr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Google Shape;14;p3">
            <a:extLst>
              <a:ext uri="{FF2B5EF4-FFF2-40B4-BE49-F238E27FC236}">
                <a16:creationId xmlns:a16="http://schemas.microsoft.com/office/drawing/2014/main" id="{8C2A64E2-311B-8AF1-4F7B-56DB78FA7761}"/>
              </a:ext>
            </a:extLst>
          </p:cNvPr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DB1A4-46D3-4A0E-ABBD-F8A2DEB52307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60715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471488" y="2434167"/>
            <a:ext cx="2914650" cy="580178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457200" lvl="0" indent="-3429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3471863" y="2434167"/>
            <a:ext cx="2914650" cy="580178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457200" lvl="0" indent="-3429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" name="Google Shape;12;p3">
            <a:extLst>
              <a:ext uri="{FF2B5EF4-FFF2-40B4-BE49-F238E27FC236}">
                <a16:creationId xmlns:a16="http://schemas.microsoft.com/office/drawing/2014/main" id="{2C31F3FF-DB46-3C0F-77A5-B36D5DC099FA}"/>
              </a:ext>
            </a:extLst>
          </p:cNvPr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Google Shape;13;p3">
            <a:extLst>
              <a:ext uri="{FF2B5EF4-FFF2-40B4-BE49-F238E27FC236}">
                <a16:creationId xmlns:a16="http://schemas.microsoft.com/office/drawing/2014/main" id="{CB5C7BC4-6AAD-EEBC-57F7-4EE81613CF00}"/>
              </a:ext>
            </a:extLst>
          </p:cNvPr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Google Shape;14;p3">
            <a:extLst>
              <a:ext uri="{FF2B5EF4-FFF2-40B4-BE49-F238E27FC236}">
                <a16:creationId xmlns:a16="http://schemas.microsoft.com/office/drawing/2014/main" id="{B903B97A-A21F-D053-055C-8234D57E82B6}"/>
              </a:ext>
            </a:extLst>
          </p:cNvPr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EADA7-C858-4D98-8329-6A7A7A637885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33517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472381" y="486834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marL="457200" lvl="0" indent="-2286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None/>
              <a:defRPr sz="1125" b="1"/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 sz="1013" b="1"/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472381" y="3340100"/>
            <a:ext cx="2901255" cy="491278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457200" lvl="0" indent="-3429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3"/>
          </p:nvPr>
        </p:nvSpPr>
        <p:spPr>
          <a:xfrm>
            <a:off x="3471863" y="2241551"/>
            <a:ext cx="2915543" cy="1098549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marL="457200" lvl="0" indent="-2286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None/>
              <a:defRPr sz="1125" b="1"/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 sz="1013" b="1"/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4"/>
          </p:nvPr>
        </p:nvSpPr>
        <p:spPr>
          <a:xfrm>
            <a:off x="3471863" y="3340100"/>
            <a:ext cx="2915543" cy="491278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457200" lvl="0" indent="-3429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" name="Google Shape;12;p3">
            <a:extLst>
              <a:ext uri="{FF2B5EF4-FFF2-40B4-BE49-F238E27FC236}">
                <a16:creationId xmlns:a16="http://schemas.microsoft.com/office/drawing/2014/main" id="{9B62944E-0222-8662-8D3B-4E08ED7EBEE7}"/>
              </a:ext>
            </a:extLst>
          </p:cNvPr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Google Shape;13;p3">
            <a:extLst>
              <a:ext uri="{FF2B5EF4-FFF2-40B4-BE49-F238E27FC236}">
                <a16:creationId xmlns:a16="http://schemas.microsoft.com/office/drawing/2014/main" id="{A4C74CAE-791E-C0C1-9F23-6B4C824F66DB}"/>
              </a:ext>
            </a:extLst>
          </p:cNvPr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Google Shape;14;p3">
            <a:extLst>
              <a:ext uri="{FF2B5EF4-FFF2-40B4-BE49-F238E27FC236}">
                <a16:creationId xmlns:a16="http://schemas.microsoft.com/office/drawing/2014/main" id="{B8684A19-4D7E-A639-3211-5F365BEEE7A2}"/>
              </a:ext>
            </a:extLst>
          </p:cNvPr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3B809-E4B5-4186-9420-22745D656CC7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88474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" name="Google Shape;12;p3">
            <a:extLst>
              <a:ext uri="{FF2B5EF4-FFF2-40B4-BE49-F238E27FC236}">
                <a16:creationId xmlns:a16="http://schemas.microsoft.com/office/drawing/2014/main" id="{ED86F9BD-9120-5664-F311-B83461DBA2EB}"/>
              </a:ext>
            </a:extLst>
          </p:cNvPr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Google Shape;13;p3">
            <a:extLst>
              <a:ext uri="{FF2B5EF4-FFF2-40B4-BE49-F238E27FC236}">
                <a16:creationId xmlns:a16="http://schemas.microsoft.com/office/drawing/2014/main" id="{805A410C-8F96-F972-A8D1-38B4934A4DA0}"/>
              </a:ext>
            </a:extLst>
          </p:cNvPr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Google Shape;14;p3">
            <a:extLst>
              <a:ext uri="{FF2B5EF4-FFF2-40B4-BE49-F238E27FC236}">
                <a16:creationId xmlns:a16="http://schemas.microsoft.com/office/drawing/2014/main" id="{6410CDA0-13B1-2052-59AA-FED711B8046A}"/>
              </a:ext>
            </a:extLst>
          </p:cNvPr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B4A81-EDE6-4FFD-9455-423687D703A5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70291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;p3">
            <a:extLst>
              <a:ext uri="{FF2B5EF4-FFF2-40B4-BE49-F238E27FC236}">
                <a16:creationId xmlns:a16="http://schemas.microsoft.com/office/drawing/2014/main" id="{058730CB-5ECC-A92E-19BA-D3AEA6E461CC}"/>
              </a:ext>
            </a:extLst>
          </p:cNvPr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Google Shape;13;p3">
            <a:extLst>
              <a:ext uri="{FF2B5EF4-FFF2-40B4-BE49-F238E27FC236}">
                <a16:creationId xmlns:a16="http://schemas.microsoft.com/office/drawing/2014/main" id="{ED68DC23-3F2A-501D-E33D-D68DD9E70993}"/>
              </a:ext>
            </a:extLst>
          </p:cNvPr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Google Shape;14;p3">
            <a:extLst>
              <a:ext uri="{FF2B5EF4-FFF2-40B4-BE49-F238E27FC236}">
                <a16:creationId xmlns:a16="http://schemas.microsoft.com/office/drawing/2014/main" id="{041E7B56-7641-8F92-84F8-CA4EA42FFC77}"/>
              </a:ext>
            </a:extLst>
          </p:cNvPr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B7CCB-1980-49BB-9AB0-5A033E73EDAD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09620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 txBox="1"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1"/>
          </p:nvPr>
        </p:nvSpPr>
        <p:spPr>
          <a:xfrm>
            <a:off x="2915543" y="1316567"/>
            <a:ext cx="3471863" cy="649816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457200" lvl="0" indent="-3429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1pPr>
            <a:lvl2pPr marL="914400" lvl="1" indent="-328612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575"/>
              <a:buChar char="•"/>
              <a:defRPr sz="1575"/>
            </a:lvl2pPr>
            <a:lvl3pPr marL="1371600" lvl="2" indent="-31432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3pPr>
            <a:lvl4pPr marL="1828800" lvl="3" indent="-300037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Char char="•"/>
              <a:defRPr sz="1125"/>
            </a:lvl4pPr>
            <a:lvl5pPr marL="2286000" lvl="4" indent="-300037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Char char="•"/>
              <a:defRPr sz="1125"/>
            </a:lvl5pPr>
            <a:lvl6pPr marL="2743200" lvl="5" indent="-300037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Char char="•"/>
              <a:defRPr sz="1125"/>
            </a:lvl6pPr>
            <a:lvl7pPr marL="3200400" lvl="6" indent="-300037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Char char="•"/>
              <a:defRPr sz="1125"/>
            </a:lvl7pPr>
            <a:lvl8pPr marL="3657600" lvl="7" indent="-300037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Char char="•"/>
              <a:defRPr sz="1125"/>
            </a:lvl8pPr>
            <a:lvl9pPr marL="4114800" lvl="8" indent="-300037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Char char="•"/>
              <a:defRPr sz="1125"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2"/>
          </p:nvPr>
        </p:nvSpPr>
        <p:spPr>
          <a:xfrm>
            <a:off x="472381" y="2743200"/>
            <a:ext cx="2211883" cy="508211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457200" lvl="0" indent="-2286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788"/>
              <a:buNone/>
              <a:defRPr sz="788"/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9pPr>
          </a:lstStyle>
          <a:p>
            <a:endParaRPr/>
          </a:p>
        </p:txBody>
      </p:sp>
      <p:sp>
        <p:nvSpPr>
          <p:cNvPr id="2" name="Google Shape;12;p3">
            <a:extLst>
              <a:ext uri="{FF2B5EF4-FFF2-40B4-BE49-F238E27FC236}">
                <a16:creationId xmlns:a16="http://schemas.microsoft.com/office/drawing/2014/main" id="{1F146124-2C93-FDCF-61EF-3448825E2815}"/>
              </a:ext>
            </a:extLst>
          </p:cNvPr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Google Shape;13;p3">
            <a:extLst>
              <a:ext uri="{FF2B5EF4-FFF2-40B4-BE49-F238E27FC236}">
                <a16:creationId xmlns:a16="http://schemas.microsoft.com/office/drawing/2014/main" id="{84F0EEDC-CDB1-DEEA-EC58-05244512CD86}"/>
              </a:ext>
            </a:extLst>
          </p:cNvPr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Google Shape;14;p3">
            <a:extLst>
              <a:ext uri="{FF2B5EF4-FFF2-40B4-BE49-F238E27FC236}">
                <a16:creationId xmlns:a16="http://schemas.microsoft.com/office/drawing/2014/main" id="{4205C477-A45D-9CBE-76D7-09D3D88667AB}"/>
              </a:ext>
            </a:extLst>
          </p:cNvPr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232E2-5E00-4F06-B9FE-C410B6DC98C0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01513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>
            <a:spLocks noGrp="1"/>
          </p:cNvSpPr>
          <p:nvPr>
            <p:ph type="pic" idx="2"/>
          </p:nvPr>
        </p:nvSpPr>
        <p:spPr>
          <a:xfrm>
            <a:off x="2915543" y="1316567"/>
            <a:ext cx="3471863" cy="649816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R="0" lvl="0" algn="l" rtl="0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575"/>
              <a:buFont typeface="Arial"/>
              <a:buNone/>
              <a:defRPr sz="15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None/>
              <a:defRPr sz="11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None/>
              <a:defRPr sz="11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None/>
              <a:defRPr sz="11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None/>
              <a:defRPr sz="11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None/>
              <a:defRPr sz="11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None/>
              <a:defRPr sz="11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endParaRPr noProof="0" dirty="0">
              <a:sym typeface="Calibri"/>
            </a:endParaRPr>
          </a:p>
        </p:txBody>
      </p:sp>
      <p:sp>
        <p:nvSpPr>
          <p:cNvPr id="68" name="Google Shape;68;p12"/>
          <p:cNvSpPr txBox="1">
            <a:spLocks noGrp="1"/>
          </p:cNvSpPr>
          <p:nvPr>
            <p:ph type="body" idx="1"/>
          </p:nvPr>
        </p:nvSpPr>
        <p:spPr>
          <a:xfrm>
            <a:off x="472381" y="2743200"/>
            <a:ext cx="2211883" cy="508211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457200" lvl="0" indent="-2286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788"/>
              <a:buNone/>
              <a:defRPr sz="788"/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9pPr>
          </a:lstStyle>
          <a:p>
            <a:endParaRPr/>
          </a:p>
        </p:txBody>
      </p:sp>
      <p:sp>
        <p:nvSpPr>
          <p:cNvPr id="2" name="Google Shape;12;p3">
            <a:extLst>
              <a:ext uri="{FF2B5EF4-FFF2-40B4-BE49-F238E27FC236}">
                <a16:creationId xmlns:a16="http://schemas.microsoft.com/office/drawing/2014/main" id="{8E34B2EA-1F5D-0FC6-25F1-92D16CCA0996}"/>
              </a:ext>
            </a:extLst>
          </p:cNvPr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Google Shape;13;p3">
            <a:extLst>
              <a:ext uri="{FF2B5EF4-FFF2-40B4-BE49-F238E27FC236}">
                <a16:creationId xmlns:a16="http://schemas.microsoft.com/office/drawing/2014/main" id="{30957CFD-C47D-E851-8493-C371C8FDC89D}"/>
              </a:ext>
            </a:extLst>
          </p:cNvPr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Google Shape;14;p3">
            <a:extLst>
              <a:ext uri="{FF2B5EF4-FFF2-40B4-BE49-F238E27FC236}">
                <a16:creationId xmlns:a16="http://schemas.microsoft.com/office/drawing/2014/main" id="{80BB51ED-8BA9-39B6-5A4B-3B7391D86CE8}"/>
              </a:ext>
            </a:extLst>
          </p:cNvPr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9A82B-5233-46D6-B67A-46D237E0043D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83024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>
            <a:extLst>
              <a:ext uri="{FF2B5EF4-FFF2-40B4-BE49-F238E27FC236}">
                <a16:creationId xmlns:a16="http://schemas.microsoft.com/office/drawing/2014/main" id="{AFB89FB7-504B-1C67-E405-D45F7A5F8DF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1488" y="487363"/>
            <a:ext cx="5915025" cy="176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75"/>
              <a:buFont typeface="Calibri"/>
              <a:buNone/>
              <a:defRPr sz="24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">
            <a:extLst>
              <a:ext uri="{FF2B5EF4-FFF2-40B4-BE49-F238E27FC236}">
                <a16:creationId xmlns:a16="http://schemas.microsoft.com/office/drawing/2014/main" id="{D67B39A5-1B7F-F343-5BC0-E7321BA77DB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71488" y="2433638"/>
            <a:ext cx="5915025" cy="5802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28612" algn="l" rtl="0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575"/>
              <a:buFont typeface="Arial"/>
              <a:buChar char="•"/>
              <a:defRPr sz="15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43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00037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">
            <a:extLst>
              <a:ext uri="{FF2B5EF4-FFF2-40B4-BE49-F238E27FC236}">
                <a16:creationId xmlns:a16="http://schemas.microsoft.com/office/drawing/2014/main" id="{440F38C5-FE33-EFE3-86F4-6D1D0E222FFB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471488" y="8475663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75" b="0" i="0" u="none" strike="noStrike" kern="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3" name="Google Shape;13;p3">
            <a:extLst>
              <a:ext uri="{FF2B5EF4-FFF2-40B4-BE49-F238E27FC236}">
                <a16:creationId xmlns:a16="http://schemas.microsoft.com/office/drawing/2014/main" id="{F5C555D5-5234-A8D0-66A2-3BBE00FA7AF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271713" y="8475663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75" b="0" i="0" u="none" strike="noStrike" kern="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4" name="Google Shape;14;p3">
            <a:extLst>
              <a:ext uri="{FF2B5EF4-FFF2-40B4-BE49-F238E27FC236}">
                <a16:creationId xmlns:a16="http://schemas.microsoft.com/office/drawing/2014/main" id="{F56125B7-21DF-AEDF-2668-B082C207DC1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4843463" y="8475663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buClr>
                <a:srgbClr val="000000"/>
              </a:buClr>
              <a:buFont typeface="Arial" panose="020B0604020202020204" pitchFamily="34" charset="0"/>
              <a:buNone/>
              <a:defRPr sz="600">
                <a:solidFill>
                  <a:srgbClr val="888888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C34A76B2-5430-4911-8B1D-C443989A6263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Google Shape;89;p1">
            <a:extLst>
              <a:ext uri="{FF2B5EF4-FFF2-40B4-BE49-F238E27FC236}">
                <a16:creationId xmlns:a16="http://schemas.microsoft.com/office/drawing/2014/main" id="{16A81A3A-E2A5-BAB4-70E0-3C1B9A2C0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1495425"/>
            <a:ext cx="4659313" cy="5445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endParaRPr lang="es-CR" altLang="es-CR" sz="1800"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3075" name="Google Shape;90;p1">
            <a:extLst>
              <a:ext uri="{FF2B5EF4-FFF2-40B4-BE49-F238E27FC236}">
                <a16:creationId xmlns:a16="http://schemas.microsoft.com/office/drawing/2014/main" id="{567F37BA-BA72-2001-7D3F-138365EAA990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8" y="1631950"/>
            <a:ext cx="6367462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Google Shape;91;p1">
            <a:extLst>
              <a:ext uri="{FF2B5EF4-FFF2-40B4-BE49-F238E27FC236}">
                <a16:creationId xmlns:a16="http://schemas.microsoft.com/office/drawing/2014/main" id="{464F3DFB-C78D-6650-A19B-CEF086302ECD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700" y="1252538"/>
            <a:ext cx="45593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oogle Shape;92;p1">
            <a:extLst>
              <a:ext uri="{FF2B5EF4-FFF2-40B4-BE49-F238E27FC236}">
                <a16:creationId xmlns:a16="http://schemas.microsoft.com/office/drawing/2014/main" id="{A692E2A0-0DF5-F660-E32B-12872258CA48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077"/>
          <a:stretch>
            <a:fillRect/>
          </a:stretch>
        </p:blipFill>
        <p:spPr bwMode="auto">
          <a:xfrm>
            <a:off x="2435225" y="168275"/>
            <a:ext cx="19875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Google Shape;93;p1">
            <a:extLst>
              <a:ext uri="{FF2B5EF4-FFF2-40B4-BE49-F238E27FC236}">
                <a16:creationId xmlns:a16="http://schemas.microsoft.com/office/drawing/2014/main" id="{116E0BBC-4810-6645-070A-5CD52EE80A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5625" y="1246188"/>
            <a:ext cx="32194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LID4096" altLang="es-CR" sz="2400" b="1">
                <a:solidFill>
                  <a:srgbClr val="FFFFFF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Estado situacional</a:t>
            </a:r>
            <a:endParaRPr lang="es-CR" altLang="es-CR" sz="2000" b="1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079" name="Google Shape;94;p1">
            <a:extLst>
              <a:ext uri="{FF2B5EF4-FFF2-40B4-BE49-F238E27FC236}">
                <a16:creationId xmlns:a16="http://schemas.microsoft.com/office/drawing/2014/main" id="{2D6B97DD-CE00-DD63-D5DD-3FBA91BE7A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625" y="1714500"/>
            <a:ext cx="5564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LID4096" altLang="es-CR" sz="2000" b="1">
                <a:solidFill>
                  <a:srgbClr val="FFFFFF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Actividades de Respuesta al Riesgo (ARR) vigentes</a:t>
            </a:r>
            <a:endParaRPr lang="es-CR" altLang="es-CR" sz="1800" b="1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080" name="Google Shape;95;p1">
            <a:extLst>
              <a:ext uri="{FF2B5EF4-FFF2-40B4-BE49-F238E27FC236}">
                <a16:creationId xmlns:a16="http://schemas.microsoft.com/office/drawing/2014/main" id="{5CD0CE06-2382-BB3A-CBB9-4A86236374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900" y="2155825"/>
            <a:ext cx="5522913" cy="1031875"/>
          </a:xfrm>
          <a:prstGeom prst="roundRect">
            <a:avLst>
              <a:gd name="adj" fmla="val 16667"/>
            </a:avLst>
          </a:prstGeom>
          <a:solidFill>
            <a:srgbClr val="F7E1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45700" rIns="91425" bIns="45700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endParaRPr lang="es-CR" altLang="es-CR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grpSp>
        <p:nvGrpSpPr>
          <p:cNvPr id="3081" name="Google Shape;96;p1">
            <a:extLst>
              <a:ext uri="{FF2B5EF4-FFF2-40B4-BE49-F238E27FC236}">
                <a16:creationId xmlns:a16="http://schemas.microsoft.com/office/drawing/2014/main" id="{C6F6BDB7-A36F-71A6-CE68-F1A73F048C3D}"/>
              </a:ext>
            </a:extLst>
          </p:cNvPr>
          <p:cNvGrpSpPr>
            <a:grpSpLocks/>
          </p:cNvGrpSpPr>
          <p:nvPr/>
        </p:nvGrpSpPr>
        <p:grpSpPr bwMode="auto">
          <a:xfrm>
            <a:off x="2095500" y="2111375"/>
            <a:ext cx="779463" cy="996950"/>
            <a:chOff x="1069082" y="2287534"/>
            <a:chExt cx="779598" cy="997277"/>
          </a:xfrm>
        </p:grpSpPr>
        <p:grpSp>
          <p:nvGrpSpPr>
            <p:cNvPr id="3139" name="Google Shape;97;p1">
              <a:extLst>
                <a:ext uri="{FF2B5EF4-FFF2-40B4-BE49-F238E27FC236}">
                  <a16:creationId xmlns:a16="http://schemas.microsoft.com/office/drawing/2014/main" id="{29CBD6D0-78D3-F602-D1D9-2567FFC3DA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9082" y="2287534"/>
              <a:ext cx="779598" cy="997277"/>
              <a:chOff x="1069082" y="2287534"/>
              <a:chExt cx="779598" cy="997277"/>
            </a:xfrm>
          </p:grpSpPr>
          <p:pic>
            <p:nvPicPr>
              <p:cNvPr id="3141" name="Google Shape;98;p1">
                <a:extLst>
                  <a:ext uri="{FF2B5EF4-FFF2-40B4-BE49-F238E27FC236}">
                    <a16:creationId xmlns:a16="http://schemas.microsoft.com/office/drawing/2014/main" id="{6B08B52D-A12E-7A51-88DD-B867DC5F3E88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9" name="Google Shape;99;p1">
                <a:extLst>
                  <a:ext uri="{FF2B5EF4-FFF2-40B4-BE49-F238E27FC236}">
                    <a16:creationId xmlns:a16="http://schemas.microsoft.com/office/drawing/2014/main" id="{92AA1D44-18AD-D3FB-7DD4-EA37888F1EB7}"/>
                  </a:ext>
                </a:extLst>
              </p:cNvPr>
              <p:cNvSpPr txBox="1"/>
              <p:nvPr/>
            </p:nvSpPr>
            <p:spPr>
              <a:xfrm>
                <a:off x="1073846" y="3030728"/>
                <a:ext cx="774834" cy="2540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lIns="91425" tIns="45700" rIns="91425" bIns="45700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  <a:defRPr/>
                </a:pPr>
                <a:r>
                  <a:rPr lang="en-CR" sz="1050" b="1" kern="0">
                    <a:solidFill>
                      <a:srgbClr val="646464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Total UNA</a:t>
                </a:r>
                <a:endParaRPr sz="1600" b="1" kern="0" dirty="0">
                  <a:solidFill>
                    <a:srgbClr val="6B6869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0" name="Google Shape;100;p1">
              <a:extLst>
                <a:ext uri="{FF2B5EF4-FFF2-40B4-BE49-F238E27FC236}">
                  <a16:creationId xmlns:a16="http://schemas.microsoft.com/office/drawing/2014/main" id="{414A6B76-ADC5-E74F-C296-5718D002D801}"/>
                </a:ext>
              </a:extLst>
            </p:cNvPr>
            <p:cNvSpPr txBox="1"/>
            <p:nvPr/>
          </p:nvSpPr>
          <p:spPr>
            <a:xfrm>
              <a:off x="1115128" y="2441573"/>
              <a:ext cx="670041" cy="5240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lIns="91425" tIns="45700" rIns="91425" bIns="4570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r>
                <a:rPr lang="es-CR" sz="2800" b="1" kern="0" dirty="0">
                  <a:solidFill>
                    <a:schemeClr val="tx2">
                      <a:lumMod val="25000"/>
                    </a:schemeClr>
                  </a:solidFill>
                  <a:latin typeface="Calibri"/>
                  <a:ea typeface="Calibri"/>
                  <a:cs typeface="Calibri"/>
                  <a:sym typeface="Arial"/>
                </a:rPr>
                <a:t>44</a:t>
              </a:r>
              <a:endParaRPr sz="2800" b="1" kern="0" dirty="0">
                <a:solidFill>
                  <a:schemeClr val="tx2">
                    <a:lumMod val="25000"/>
                  </a:schemeClr>
                </a:solidFill>
                <a:latin typeface="Calibri"/>
                <a:ea typeface="Calibri"/>
                <a:cs typeface="Calibri"/>
                <a:sym typeface="Arial"/>
              </a:endParaRPr>
            </a:p>
          </p:txBody>
        </p:sp>
      </p:grpSp>
      <p:grpSp>
        <p:nvGrpSpPr>
          <p:cNvPr id="3082" name="Google Shape;101;p1">
            <a:extLst>
              <a:ext uri="{FF2B5EF4-FFF2-40B4-BE49-F238E27FC236}">
                <a16:creationId xmlns:a16="http://schemas.microsoft.com/office/drawing/2014/main" id="{C6D41037-39EF-998B-F3D8-F22BD0358029}"/>
              </a:ext>
            </a:extLst>
          </p:cNvPr>
          <p:cNvGrpSpPr>
            <a:grpSpLocks/>
          </p:cNvGrpSpPr>
          <p:nvPr/>
        </p:nvGrpSpPr>
        <p:grpSpPr bwMode="auto">
          <a:xfrm>
            <a:off x="4465638" y="2259013"/>
            <a:ext cx="869950" cy="868362"/>
            <a:chOff x="2309124" y="2454757"/>
            <a:chExt cx="698548" cy="701016"/>
          </a:xfrm>
        </p:grpSpPr>
        <p:pic>
          <p:nvPicPr>
            <p:cNvPr id="3137" name="Google Shape;102;p1">
              <a:extLst>
                <a:ext uri="{FF2B5EF4-FFF2-40B4-BE49-F238E27FC236}">
                  <a16:creationId xmlns:a16="http://schemas.microsoft.com/office/drawing/2014/main" id="{EA7F10F9-BAA1-F4BF-E3BE-E08CE4966603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9124" y="2454757"/>
              <a:ext cx="698548" cy="70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" name="Google Shape;103;p1">
              <a:extLst>
                <a:ext uri="{FF2B5EF4-FFF2-40B4-BE49-F238E27FC236}">
                  <a16:creationId xmlns:a16="http://schemas.microsoft.com/office/drawing/2014/main" id="{920EB0FD-6919-F047-7B06-D6603B7EE437}"/>
                </a:ext>
              </a:extLst>
            </p:cNvPr>
            <p:cNvSpPr txBox="1"/>
            <p:nvPr/>
          </p:nvSpPr>
          <p:spPr>
            <a:xfrm>
              <a:off x="2456992" y="2612389"/>
              <a:ext cx="414284" cy="32295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lIns="91425" tIns="45700" rIns="91425" bIns="4570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r>
                <a:rPr lang="es-CR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rPr>
                <a:t>29</a:t>
              </a:r>
              <a:endParaRPr sz="2000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</p:grpSp>
      <p:sp>
        <p:nvSpPr>
          <p:cNvPr id="174" name="Google Shape;174;p1">
            <a:extLst>
              <a:ext uri="{FF2B5EF4-FFF2-40B4-BE49-F238E27FC236}">
                <a16:creationId xmlns:a16="http://schemas.microsoft.com/office/drawing/2014/main" id="{0E5C108B-C86C-AA44-0095-D77EC1A7300F}"/>
              </a:ext>
            </a:extLst>
          </p:cNvPr>
          <p:cNvSpPr/>
          <p:nvPr/>
        </p:nvSpPr>
        <p:spPr>
          <a:xfrm>
            <a:off x="252413" y="3502025"/>
            <a:ext cx="1600200" cy="36353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C52F3C">
              <a:alpha val="75686"/>
            </a:srgbClr>
          </a:solidFill>
          <a:ln>
            <a:noFill/>
          </a:ln>
        </p:spPr>
        <p:txBody>
          <a:bodyPr spcFirstLastPara="1" lIns="91425" tIns="45700" rIns="91425" bIns="457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800" kern="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084" name="Grupo 1">
            <a:extLst>
              <a:ext uri="{FF2B5EF4-FFF2-40B4-BE49-F238E27FC236}">
                <a16:creationId xmlns:a16="http://schemas.microsoft.com/office/drawing/2014/main" id="{9D0381E1-9255-DF31-C52B-B20A43E815C5}"/>
              </a:ext>
            </a:extLst>
          </p:cNvPr>
          <p:cNvGrpSpPr>
            <a:grpSpLocks/>
          </p:cNvGrpSpPr>
          <p:nvPr/>
        </p:nvGrpSpPr>
        <p:grpSpPr bwMode="auto">
          <a:xfrm>
            <a:off x="149225" y="3541713"/>
            <a:ext cx="1870075" cy="742950"/>
            <a:chOff x="0" y="4510088"/>
            <a:chExt cx="1870075" cy="742950"/>
          </a:xfrm>
        </p:grpSpPr>
        <p:sp>
          <p:nvSpPr>
            <p:cNvPr id="3135" name="Google Shape;175;p1">
              <a:extLst>
                <a:ext uri="{FF2B5EF4-FFF2-40B4-BE49-F238E27FC236}">
                  <a16:creationId xmlns:a16="http://schemas.microsoft.com/office/drawing/2014/main" id="{5067E999-1745-C2CB-7A7E-F909413723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88" y="4510088"/>
              <a:ext cx="1514475" cy="306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CR" altLang="es-CR">
                  <a:solidFill>
                    <a:srgbClr val="FFFFFF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A junio 2024</a:t>
              </a:r>
              <a:endParaRPr lang="es-CR" altLang="es-CR"/>
            </a:p>
          </p:txBody>
        </p:sp>
        <p:sp>
          <p:nvSpPr>
            <p:cNvPr id="3136" name="Google Shape;176;p1">
              <a:extLst>
                <a:ext uri="{FF2B5EF4-FFF2-40B4-BE49-F238E27FC236}">
                  <a16:creationId xmlns:a16="http://schemas.microsoft.com/office/drawing/2014/main" id="{78764840-E698-E57F-7AF8-5FCEA357DD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4791075"/>
              <a:ext cx="1870075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LID4096" altLang="es-CR" sz="1200">
                  <a:solidFill>
                    <a:srgbClr val="7F7F7F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Según responsable de seguimiento</a:t>
              </a:r>
              <a:endParaRPr lang="es-CR" altLang="es-CR"/>
            </a:p>
          </p:txBody>
        </p:sp>
      </p:grpSp>
      <p:pic>
        <p:nvPicPr>
          <p:cNvPr id="3085" name="Google Shape;157;p1">
            <a:extLst>
              <a:ext uri="{FF2B5EF4-FFF2-40B4-BE49-F238E27FC236}">
                <a16:creationId xmlns:a16="http://schemas.microsoft.com/office/drawing/2014/main" id="{63F1DD33-F071-55EF-E6A7-7554761DA3EC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388" y="2447925"/>
            <a:ext cx="144462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86" name="Grupo 9">
            <a:extLst>
              <a:ext uri="{FF2B5EF4-FFF2-40B4-BE49-F238E27FC236}">
                <a16:creationId xmlns:a16="http://schemas.microsoft.com/office/drawing/2014/main" id="{8770D3AB-21FD-C5E4-0BA6-5F429DB1232D}"/>
              </a:ext>
            </a:extLst>
          </p:cNvPr>
          <p:cNvGrpSpPr>
            <a:grpSpLocks/>
          </p:cNvGrpSpPr>
          <p:nvPr/>
        </p:nvGrpSpPr>
        <p:grpSpPr bwMode="auto">
          <a:xfrm>
            <a:off x="3163888" y="2235200"/>
            <a:ext cx="1312862" cy="908050"/>
            <a:chOff x="2493922" y="2285480"/>
            <a:chExt cx="1187436" cy="905793"/>
          </a:xfrm>
        </p:grpSpPr>
        <p:grpSp>
          <p:nvGrpSpPr>
            <p:cNvPr id="3129" name="Google Shape;116;p1">
              <a:extLst>
                <a:ext uri="{FF2B5EF4-FFF2-40B4-BE49-F238E27FC236}">
                  <a16:creationId xmlns:a16="http://schemas.microsoft.com/office/drawing/2014/main" id="{B5B91C5C-CC8D-6E08-7925-7726364465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3922" y="2285480"/>
              <a:ext cx="1187436" cy="905793"/>
              <a:chOff x="2140930" y="4957354"/>
              <a:chExt cx="1229476" cy="920960"/>
            </a:xfrm>
          </p:grpSpPr>
          <p:grpSp>
            <p:nvGrpSpPr>
              <p:cNvPr id="3131" name="Google Shape;118;p1">
                <a:extLst>
                  <a:ext uri="{FF2B5EF4-FFF2-40B4-BE49-F238E27FC236}">
                    <a16:creationId xmlns:a16="http://schemas.microsoft.com/office/drawing/2014/main" id="{728D4239-58BA-B59D-DDF9-84B6B4FBB9F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40930" y="4957354"/>
                <a:ext cx="1229476" cy="920960"/>
                <a:chOff x="780353" y="2287534"/>
                <a:chExt cx="1395917" cy="1045635"/>
              </a:xfrm>
            </p:grpSpPr>
            <p:pic>
              <p:nvPicPr>
                <p:cNvPr id="3133" name="Google Shape;119;p1">
                  <a:extLst>
                    <a:ext uri="{FF2B5EF4-FFF2-40B4-BE49-F238E27FC236}">
                      <a16:creationId xmlns:a16="http://schemas.microsoft.com/office/drawing/2014/main" id="{7DF52289-E858-7A01-45FE-43790B3D116E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9082" y="2287534"/>
                  <a:ext cx="775361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87" name="Google Shape;120;p1">
                  <a:extLst>
                    <a:ext uri="{FF2B5EF4-FFF2-40B4-BE49-F238E27FC236}">
                      <a16:creationId xmlns:a16="http://schemas.microsoft.com/office/drawing/2014/main" id="{14AFA19C-A9B9-CA48-4F13-68F8242184AB}"/>
                    </a:ext>
                  </a:extLst>
                </p:cNvPr>
                <p:cNvSpPr txBox="1"/>
                <p:nvPr/>
              </p:nvSpPr>
              <p:spPr>
                <a:xfrm>
                  <a:off x="780353" y="2996811"/>
                  <a:ext cx="1395917" cy="33635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s-CR" sz="1300" b="1" kern="0" dirty="0">
                      <a:solidFill>
                        <a:schemeClr val="tx2">
                          <a:lumMod val="50000"/>
                        </a:schemeClr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Implementadas</a:t>
                  </a:r>
                  <a:endParaRPr sz="1300" b="1" kern="0" dirty="0">
                    <a:solidFill>
                      <a:schemeClr val="tx2">
                        <a:lumMod val="5000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83" name="Google Shape;122;p1">
                <a:extLst>
                  <a:ext uri="{FF2B5EF4-FFF2-40B4-BE49-F238E27FC236}">
                    <a16:creationId xmlns:a16="http://schemas.microsoft.com/office/drawing/2014/main" id="{628E7DBE-E37D-3635-04F3-4FF261FE1293}"/>
                  </a:ext>
                </a:extLst>
              </p:cNvPr>
              <p:cNvSpPr txBox="1"/>
              <p:nvPr/>
            </p:nvSpPr>
            <p:spPr>
              <a:xfrm>
                <a:off x="2442724" y="5102260"/>
                <a:ext cx="615482" cy="4073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lIns="91425" tIns="45700" rIns="91425" bIns="45700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  <a:defRPr/>
                </a:pPr>
                <a:r>
                  <a:rPr lang="es-CR" sz="2000" b="1" kern="0" dirty="0">
                    <a:solidFill>
                      <a:schemeClr val="tx2">
                        <a:lumMod val="2500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rPr>
                  <a:t>11</a:t>
                </a:r>
                <a:endParaRPr sz="2000" b="1" kern="0" dirty="0">
                  <a:solidFill>
                    <a:schemeClr val="tx2">
                      <a:lumMod val="25000"/>
                    </a:schemeClr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3130" name="Gráfico 8" descr="Marca de verificación">
              <a:extLst>
                <a:ext uri="{FF2B5EF4-FFF2-40B4-BE49-F238E27FC236}">
                  <a16:creationId xmlns:a16="http://schemas.microsoft.com/office/drawing/2014/main" id="{9B91D7F4-33A9-5359-810F-1FD337B431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1884" y="2620104"/>
              <a:ext cx="384588" cy="339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87" name="Google Shape;217;p2">
            <a:extLst>
              <a:ext uri="{FF2B5EF4-FFF2-40B4-BE49-F238E27FC236}">
                <a16:creationId xmlns:a16="http://schemas.microsoft.com/office/drawing/2014/main" id="{DB970B3B-950B-7F17-A1B8-DEB2559C10F8}"/>
              </a:ext>
            </a:extLst>
          </p:cNvPr>
          <p:cNvGrpSpPr>
            <a:grpSpLocks/>
          </p:cNvGrpSpPr>
          <p:nvPr/>
        </p:nvGrpSpPr>
        <p:grpSpPr bwMode="auto">
          <a:xfrm>
            <a:off x="612775" y="4422775"/>
            <a:ext cx="5521325" cy="682625"/>
            <a:chOff x="724393" y="3357970"/>
            <a:chExt cx="5522026" cy="680761"/>
          </a:xfrm>
        </p:grpSpPr>
        <p:sp>
          <p:nvSpPr>
            <p:cNvPr id="3126" name="Google Shape;218;p2">
              <a:extLst>
                <a:ext uri="{FF2B5EF4-FFF2-40B4-BE49-F238E27FC236}">
                  <a16:creationId xmlns:a16="http://schemas.microsoft.com/office/drawing/2014/main" id="{396E1032-1B3B-2CEA-D228-DFA6E760AB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393" y="3357970"/>
              <a:ext cx="552202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LID4096" altLang="es-CR" b="1">
                  <a:solidFill>
                    <a:srgbClr val="C52F3C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I. Dirección de Tecnologías de Información y Comunicación (DTIC)</a:t>
              </a:r>
              <a:endParaRPr lang="es-CR" altLang="es-CR" sz="1600" b="1">
                <a:solidFill>
                  <a:srgbClr val="C52F3C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pic>
          <p:nvPicPr>
            <p:cNvPr id="3127" name="Google Shape;219;p2">
              <a:extLst>
                <a:ext uri="{FF2B5EF4-FFF2-40B4-BE49-F238E27FC236}">
                  <a16:creationId xmlns:a16="http://schemas.microsoft.com/office/drawing/2014/main" id="{1E9487BB-F183-EAB7-0181-FD18503CC75D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0679" y="3691404"/>
              <a:ext cx="347327" cy="347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28" name="Google Shape;220;p2">
              <a:extLst>
                <a:ext uri="{FF2B5EF4-FFF2-40B4-BE49-F238E27FC236}">
                  <a16:creationId xmlns:a16="http://schemas.microsoft.com/office/drawing/2014/main" id="{3DC808A3-6D70-9B62-46A7-A9E7C8DBD6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38659" y="3737874"/>
              <a:ext cx="144780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LID4096" altLang="es-CR" sz="1100" b="1">
                  <a:solidFill>
                    <a:srgbClr val="7F7F7F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Periodo </a:t>
              </a:r>
              <a:r>
                <a:rPr lang="es-CR" altLang="es-CR" sz="1100" b="1">
                  <a:solidFill>
                    <a:srgbClr val="7F7F7F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2019-</a:t>
              </a:r>
              <a:r>
                <a:rPr lang="LID4096" altLang="es-CR" sz="1100" b="1">
                  <a:solidFill>
                    <a:srgbClr val="7F7F7F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20</a:t>
              </a:r>
              <a:r>
                <a:rPr lang="es-CR" altLang="es-CR" sz="1100" b="1">
                  <a:solidFill>
                    <a:srgbClr val="7F7F7F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23</a:t>
              </a:r>
              <a:endParaRPr lang="es-CR" altLang="es-CR" sz="1800" b="1">
                <a:solidFill>
                  <a:srgbClr val="7F7F7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3088" name="Google Shape;221;p2">
            <a:extLst>
              <a:ext uri="{FF2B5EF4-FFF2-40B4-BE49-F238E27FC236}">
                <a16:creationId xmlns:a16="http://schemas.microsoft.com/office/drawing/2014/main" id="{6C4CE57F-464D-8013-EECF-0F3E78E34B2E}"/>
              </a:ext>
            </a:extLst>
          </p:cNvPr>
          <p:cNvGrpSpPr>
            <a:grpSpLocks/>
          </p:cNvGrpSpPr>
          <p:nvPr/>
        </p:nvGrpSpPr>
        <p:grpSpPr bwMode="auto">
          <a:xfrm>
            <a:off x="314325" y="5268913"/>
            <a:ext cx="6003925" cy="1012825"/>
            <a:chOff x="756963" y="5121093"/>
            <a:chExt cx="6003345" cy="1011691"/>
          </a:xfrm>
        </p:grpSpPr>
        <p:grpSp>
          <p:nvGrpSpPr>
            <p:cNvPr id="3122" name="Google Shape;222;p2">
              <a:extLst>
                <a:ext uri="{FF2B5EF4-FFF2-40B4-BE49-F238E27FC236}">
                  <a16:creationId xmlns:a16="http://schemas.microsoft.com/office/drawing/2014/main" id="{E0C4E3B0-FE55-18CF-505D-CE549751AD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6964" y="5121093"/>
              <a:ext cx="1942738" cy="283436"/>
              <a:chOff x="256412" y="4657266"/>
              <a:chExt cx="1942738" cy="283436"/>
            </a:xfrm>
          </p:grpSpPr>
          <p:sp>
            <p:nvSpPr>
              <p:cNvPr id="3124" name="Google Shape;223;p2">
                <a:extLst>
                  <a:ext uri="{FF2B5EF4-FFF2-40B4-BE49-F238E27FC236}">
                    <a16:creationId xmlns:a16="http://schemas.microsoft.com/office/drawing/2014/main" id="{8D3FE12F-2F99-8AD7-84DB-B63734C3BB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46" y="4657266"/>
                <a:ext cx="1772104" cy="283436"/>
              </a:xfrm>
              <a:prstGeom prst="roundRect">
                <a:avLst>
                  <a:gd name="adj" fmla="val 1666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 anchor="ctr"/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</a:pPr>
                <a:r>
                  <a:rPr lang="LID4096" altLang="es-CR" b="1">
                    <a:solidFill>
                      <a:srgbClr val="7F7F7F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DTIC</a:t>
                </a:r>
                <a:endParaRPr lang="es-CR" altLang="es-CR"/>
              </a:p>
            </p:txBody>
          </p:sp>
          <p:pic>
            <p:nvPicPr>
              <p:cNvPr id="3125" name="Google Shape;224;p2">
                <a:extLst>
                  <a:ext uri="{FF2B5EF4-FFF2-40B4-BE49-F238E27FC236}">
                    <a16:creationId xmlns:a16="http://schemas.microsoft.com/office/drawing/2014/main" id="{89414081-9E1E-AEE5-2E7F-29C8681727FC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3123" name="Google Shape;225;p2">
              <a:extLst>
                <a:ext uri="{FF2B5EF4-FFF2-40B4-BE49-F238E27FC236}">
                  <a16:creationId xmlns:a16="http://schemas.microsoft.com/office/drawing/2014/main" id="{0E7247B6-EDC0-3B25-EAA0-C6CA7D92DF6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6963" y="6132784"/>
              <a:ext cx="6003345" cy="0"/>
            </a:xfrm>
            <a:prstGeom prst="straightConnector1">
              <a:avLst/>
            </a:prstGeom>
            <a:noFill/>
            <a:ln w="25400">
              <a:solidFill>
                <a:srgbClr val="FFB4B9"/>
              </a:solidFill>
              <a:prstDash val="dot"/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089" name="Google Shape;202;p2">
            <a:extLst>
              <a:ext uri="{FF2B5EF4-FFF2-40B4-BE49-F238E27FC236}">
                <a16:creationId xmlns:a16="http://schemas.microsoft.com/office/drawing/2014/main" id="{9EB7AE39-CCCB-53AF-9F10-C0B4DA146CE5}"/>
              </a:ext>
            </a:extLst>
          </p:cNvPr>
          <p:cNvGrpSpPr>
            <a:grpSpLocks/>
          </p:cNvGrpSpPr>
          <p:nvPr/>
        </p:nvGrpSpPr>
        <p:grpSpPr bwMode="auto">
          <a:xfrm>
            <a:off x="2187575" y="5251450"/>
            <a:ext cx="1062038" cy="877888"/>
            <a:chOff x="2354890" y="6050970"/>
            <a:chExt cx="1062175" cy="878039"/>
          </a:xfrm>
        </p:grpSpPr>
        <p:grpSp>
          <p:nvGrpSpPr>
            <p:cNvPr id="3116" name="Google Shape;203;p2">
              <a:extLst>
                <a:ext uri="{FF2B5EF4-FFF2-40B4-BE49-F238E27FC236}">
                  <a16:creationId xmlns:a16="http://schemas.microsoft.com/office/drawing/2014/main" id="{382DA8A0-40AC-85FB-D6D3-5DE5B70E51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4890" y="6050970"/>
              <a:ext cx="1062175" cy="878039"/>
              <a:chOff x="1873521" y="5468420"/>
              <a:chExt cx="1205967" cy="996904"/>
            </a:xfrm>
          </p:grpSpPr>
          <p:grpSp>
            <p:nvGrpSpPr>
              <p:cNvPr id="3118" name="Google Shape;204;p2">
                <a:extLst>
                  <a:ext uri="{FF2B5EF4-FFF2-40B4-BE49-F238E27FC236}">
                    <a16:creationId xmlns:a16="http://schemas.microsoft.com/office/drawing/2014/main" id="{E72625AD-53B0-1FB2-92EC-4C5097AB57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3521" y="5468420"/>
                <a:ext cx="866967" cy="996904"/>
                <a:chOff x="1023278" y="2287534"/>
                <a:chExt cx="866967" cy="996904"/>
              </a:xfrm>
            </p:grpSpPr>
            <p:pic>
              <p:nvPicPr>
                <p:cNvPr id="3120" name="Google Shape;205;p2">
                  <a:extLst>
                    <a:ext uri="{FF2B5EF4-FFF2-40B4-BE49-F238E27FC236}">
                      <a16:creationId xmlns:a16="http://schemas.microsoft.com/office/drawing/2014/main" id="{3A970173-95BB-0F69-92C9-63D29A10FE79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9082" y="2287534"/>
                  <a:ext cx="775361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7" name="Google Shape;206;p2">
                  <a:extLst>
                    <a:ext uri="{FF2B5EF4-FFF2-40B4-BE49-F238E27FC236}">
                      <a16:creationId xmlns:a16="http://schemas.microsoft.com/office/drawing/2014/main" id="{E6D3E314-6DF9-4033-DC33-385787727CFA}"/>
                    </a:ext>
                  </a:extLst>
                </p:cNvPr>
                <p:cNvSpPr txBox="1"/>
                <p:nvPr/>
              </p:nvSpPr>
              <p:spPr>
                <a:xfrm>
                  <a:off x="1023278" y="2996003"/>
                  <a:ext cx="867070" cy="2884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n-CR" sz="1050" b="1" kern="0">
                      <a:solidFill>
                        <a:srgbClr val="646464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Total ARR</a:t>
                  </a:r>
                  <a:endParaRPr sz="1600" b="1" kern="0" dirty="0">
                    <a:solidFill>
                      <a:srgbClr val="6B6869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pic>
            <p:nvPicPr>
              <p:cNvPr id="3119" name="Google Shape;207;p2">
                <a:extLst>
                  <a:ext uri="{FF2B5EF4-FFF2-40B4-BE49-F238E27FC236}">
                    <a16:creationId xmlns:a16="http://schemas.microsoft.com/office/drawing/2014/main" id="{CAB742F5-DDDA-A6CC-A5D7-07B56C2A290C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5855" y="5740650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63" name="Google Shape;208;p2">
              <a:extLst>
                <a:ext uri="{FF2B5EF4-FFF2-40B4-BE49-F238E27FC236}">
                  <a16:creationId xmlns:a16="http://schemas.microsoft.com/office/drawing/2014/main" id="{70DD4E7E-27A3-DF4E-6C27-D800FF03D8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2214" y="6158939"/>
              <a:ext cx="614441" cy="46045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  <a:defRPr/>
              </a:pPr>
              <a:r>
                <a:rPr lang="es-CR" altLang="es-CR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</p:grpSp>
      <p:grpSp>
        <p:nvGrpSpPr>
          <p:cNvPr id="3090" name="Google Shape;209;p2">
            <a:extLst>
              <a:ext uri="{FF2B5EF4-FFF2-40B4-BE49-F238E27FC236}">
                <a16:creationId xmlns:a16="http://schemas.microsoft.com/office/drawing/2014/main" id="{1A806BA6-E639-DF89-9141-6749C6836F60}"/>
              </a:ext>
            </a:extLst>
          </p:cNvPr>
          <p:cNvGrpSpPr>
            <a:grpSpLocks/>
          </p:cNvGrpSpPr>
          <p:nvPr/>
        </p:nvGrpSpPr>
        <p:grpSpPr bwMode="auto">
          <a:xfrm>
            <a:off x="4597400" y="5486400"/>
            <a:ext cx="606425" cy="642938"/>
            <a:chOff x="3456733" y="6152325"/>
            <a:chExt cx="615257" cy="617431"/>
          </a:xfrm>
        </p:grpSpPr>
        <p:pic>
          <p:nvPicPr>
            <p:cNvPr id="3114" name="Google Shape;210;p2">
              <a:extLst>
                <a:ext uri="{FF2B5EF4-FFF2-40B4-BE49-F238E27FC236}">
                  <a16:creationId xmlns:a16="http://schemas.microsoft.com/office/drawing/2014/main" id="{75F29441-B4F4-B572-4087-C18BE0D4E257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733" y="6152325"/>
              <a:ext cx="615257" cy="617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Google Shape;211;p2">
              <a:extLst>
                <a:ext uri="{FF2B5EF4-FFF2-40B4-BE49-F238E27FC236}">
                  <a16:creationId xmlns:a16="http://schemas.microsoft.com/office/drawing/2014/main" id="{48F22AFC-B099-135B-868E-3636760002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1424" y="6222453"/>
              <a:ext cx="413929" cy="324723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  <a:defRPr/>
              </a:pPr>
              <a:r>
                <a:rPr lang="es-CR" altLang="es-CR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1</a:t>
              </a:r>
            </a:p>
          </p:txBody>
        </p:sp>
      </p:grpSp>
      <p:grpSp>
        <p:nvGrpSpPr>
          <p:cNvPr id="3091" name="Google Shape;217;p2">
            <a:extLst>
              <a:ext uri="{FF2B5EF4-FFF2-40B4-BE49-F238E27FC236}">
                <a16:creationId xmlns:a16="http://schemas.microsoft.com/office/drawing/2014/main" id="{83C56D50-47CC-FD4D-9BEA-77BBAC38D9A3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6556375"/>
            <a:ext cx="5521325" cy="869950"/>
            <a:chOff x="724393" y="3357970"/>
            <a:chExt cx="5522026" cy="870547"/>
          </a:xfrm>
        </p:grpSpPr>
        <p:sp>
          <p:nvSpPr>
            <p:cNvPr id="3111" name="Google Shape;218;p2">
              <a:extLst>
                <a:ext uri="{FF2B5EF4-FFF2-40B4-BE49-F238E27FC236}">
                  <a16:creationId xmlns:a16="http://schemas.microsoft.com/office/drawing/2014/main" id="{E70A25B3-DBB2-E08E-8989-E905D9F0FB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393" y="3357970"/>
              <a:ext cx="5522026" cy="523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LID4096" altLang="es-CR" b="1">
                  <a:solidFill>
                    <a:srgbClr val="C52F3C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I</a:t>
              </a:r>
              <a:r>
                <a:rPr lang="es-CR" altLang="es-CR" b="1">
                  <a:solidFill>
                    <a:srgbClr val="C52F3C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I. Principales procesos de las instancias adscritas a la Vicerrectoría de Administración</a:t>
              </a:r>
              <a:endParaRPr lang="es-CR" altLang="es-CR" sz="1600" b="1">
                <a:solidFill>
                  <a:srgbClr val="C52F3C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pic>
          <p:nvPicPr>
            <p:cNvPr id="3112" name="Google Shape;219;p2">
              <a:extLst>
                <a:ext uri="{FF2B5EF4-FFF2-40B4-BE49-F238E27FC236}">
                  <a16:creationId xmlns:a16="http://schemas.microsoft.com/office/drawing/2014/main" id="{AFDB3863-AC1C-CF4E-C2CA-9BA4E910B03B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9328" y="3881190"/>
              <a:ext cx="347327" cy="347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13" name="Google Shape;220;p2">
              <a:extLst>
                <a:ext uri="{FF2B5EF4-FFF2-40B4-BE49-F238E27FC236}">
                  <a16:creationId xmlns:a16="http://schemas.microsoft.com/office/drawing/2014/main" id="{FB07890F-E3D7-53A6-77DF-2BE5F89E9A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7308" y="3927660"/>
              <a:ext cx="144780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LID4096" altLang="es-CR" sz="1100" b="1">
                  <a:solidFill>
                    <a:srgbClr val="7F7F7F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Periodo </a:t>
              </a:r>
              <a:r>
                <a:rPr lang="es-CR" altLang="es-CR" sz="1100" b="1">
                  <a:solidFill>
                    <a:srgbClr val="7F7F7F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2020-2023</a:t>
              </a:r>
              <a:endParaRPr lang="es-CR" altLang="es-CR" sz="1800" b="1">
                <a:solidFill>
                  <a:srgbClr val="7F7F7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3092" name="Grupo 1">
            <a:extLst>
              <a:ext uri="{FF2B5EF4-FFF2-40B4-BE49-F238E27FC236}">
                <a16:creationId xmlns:a16="http://schemas.microsoft.com/office/drawing/2014/main" id="{72DD0CAD-107E-E4CF-8EBB-BA39E57EBE03}"/>
              </a:ext>
            </a:extLst>
          </p:cNvPr>
          <p:cNvGrpSpPr>
            <a:grpSpLocks/>
          </p:cNvGrpSpPr>
          <p:nvPr/>
        </p:nvGrpSpPr>
        <p:grpSpPr bwMode="auto">
          <a:xfrm>
            <a:off x="309563" y="7718425"/>
            <a:ext cx="6003925" cy="1050925"/>
            <a:chOff x="503199" y="5432133"/>
            <a:chExt cx="6003345" cy="1051469"/>
          </a:xfrm>
        </p:grpSpPr>
        <p:grpSp>
          <p:nvGrpSpPr>
            <p:cNvPr id="3099" name="Google Shape;221;p2">
              <a:extLst>
                <a:ext uri="{FF2B5EF4-FFF2-40B4-BE49-F238E27FC236}">
                  <a16:creationId xmlns:a16="http://schemas.microsoft.com/office/drawing/2014/main" id="{EB12E166-D1E9-98A4-81DE-8BF3D82B44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3199" y="5471911"/>
              <a:ext cx="6003345" cy="1011691"/>
              <a:chOff x="756963" y="5121093"/>
              <a:chExt cx="6003345" cy="1011691"/>
            </a:xfrm>
          </p:grpSpPr>
          <p:grpSp>
            <p:nvGrpSpPr>
              <p:cNvPr id="3107" name="Google Shape;222;p2">
                <a:extLst>
                  <a:ext uri="{FF2B5EF4-FFF2-40B4-BE49-F238E27FC236}">
                    <a16:creationId xmlns:a16="http://schemas.microsoft.com/office/drawing/2014/main" id="{02C0B0AD-3947-975D-70A4-5F78CA9C2B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6964" y="5121093"/>
                <a:ext cx="1942738" cy="283436"/>
                <a:chOff x="256412" y="4657266"/>
                <a:chExt cx="1942738" cy="283436"/>
              </a:xfrm>
            </p:grpSpPr>
            <p:sp>
              <p:nvSpPr>
                <p:cNvPr id="3109" name="Google Shape;223;p2">
                  <a:extLst>
                    <a:ext uri="{FF2B5EF4-FFF2-40B4-BE49-F238E27FC236}">
                      <a16:creationId xmlns:a16="http://schemas.microsoft.com/office/drawing/2014/main" id="{F790C4CB-B83C-FD2C-6DAB-5AE871D9DE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7046" y="4657266"/>
                  <a:ext cx="1772104" cy="283436"/>
                </a:xfrm>
                <a:prstGeom prst="roundRect">
                  <a:avLst>
                    <a:gd name="adj" fmla="val 16667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25" tIns="45700" rIns="91425" bIns="45700" anchor="ctr"/>
                <a:lstStyle>
                  <a:lvl1pPr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 typeface="Arial" panose="020B0604020202020204" pitchFamily="34" charset="0"/>
                    <a:buNone/>
                  </a:pPr>
                  <a:r>
                    <a:rPr lang="es-CR" altLang="es-CR" b="1">
                      <a:solidFill>
                        <a:srgbClr val="7F7F7F"/>
                      </a:solidFill>
                      <a:latin typeface="Calibri" panose="020F0502020204030204" pitchFamily="34" charset="0"/>
                      <a:sym typeface="Calibri" panose="020F0502020204030204" pitchFamily="34" charset="0"/>
                    </a:rPr>
                    <a:t>Programa Desarrollo Recursos Humanos</a:t>
                  </a:r>
                  <a:endParaRPr lang="es-CR" altLang="es-CR"/>
                </a:p>
              </p:txBody>
            </p:sp>
            <p:pic>
              <p:nvPicPr>
                <p:cNvPr id="3110" name="Google Shape;224;p2">
                  <a:extLst>
                    <a:ext uri="{FF2B5EF4-FFF2-40B4-BE49-F238E27FC236}">
                      <a16:creationId xmlns:a16="http://schemas.microsoft.com/office/drawing/2014/main" id="{EAD58DC0-45A9-AA6C-9A3B-5A36CF1BB562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6412" y="4668241"/>
                  <a:ext cx="143633" cy="2614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cxnSp>
            <p:nvCxnSpPr>
              <p:cNvPr id="3108" name="Google Shape;225;p2">
                <a:extLst>
                  <a:ext uri="{FF2B5EF4-FFF2-40B4-BE49-F238E27FC236}">
                    <a16:creationId xmlns:a16="http://schemas.microsoft.com/office/drawing/2014/main" id="{53EA1FA9-DBD9-2617-2E50-777C2428302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56963" y="6132784"/>
                <a:ext cx="6003345" cy="0"/>
              </a:xfrm>
              <a:prstGeom prst="straightConnector1">
                <a:avLst/>
              </a:prstGeom>
              <a:noFill/>
              <a:ln w="25400">
                <a:solidFill>
                  <a:srgbClr val="FFB4B9"/>
                </a:solidFill>
                <a:prstDash val="dot"/>
                <a:miter lim="800000"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100" name="Google Shape;202;p2">
              <a:extLst>
                <a:ext uri="{FF2B5EF4-FFF2-40B4-BE49-F238E27FC236}">
                  <a16:creationId xmlns:a16="http://schemas.microsoft.com/office/drawing/2014/main" id="{25D5487F-9830-E527-8F02-A46CE51F2A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8310" y="5432133"/>
              <a:ext cx="1062175" cy="878039"/>
              <a:chOff x="2354890" y="6050970"/>
              <a:chExt cx="1062175" cy="878039"/>
            </a:xfrm>
          </p:grpSpPr>
          <p:grpSp>
            <p:nvGrpSpPr>
              <p:cNvPr id="3101" name="Google Shape;203;p2">
                <a:extLst>
                  <a:ext uri="{FF2B5EF4-FFF2-40B4-BE49-F238E27FC236}">
                    <a16:creationId xmlns:a16="http://schemas.microsoft.com/office/drawing/2014/main" id="{A7906DCE-5027-0370-0451-5D937E7C4C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54890" y="6050970"/>
                <a:ext cx="1062175" cy="878039"/>
                <a:chOff x="1873521" y="5468420"/>
                <a:chExt cx="1205967" cy="996904"/>
              </a:xfrm>
            </p:grpSpPr>
            <p:grpSp>
              <p:nvGrpSpPr>
                <p:cNvPr id="3103" name="Google Shape;204;p2">
                  <a:extLst>
                    <a:ext uri="{FF2B5EF4-FFF2-40B4-BE49-F238E27FC236}">
                      <a16:creationId xmlns:a16="http://schemas.microsoft.com/office/drawing/2014/main" id="{FE40BEED-901B-1A5C-2977-65643B93DE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73521" y="5468420"/>
                  <a:ext cx="866967" cy="996904"/>
                  <a:chOff x="1023278" y="2287534"/>
                  <a:chExt cx="866967" cy="996904"/>
                </a:xfrm>
              </p:grpSpPr>
              <p:pic>
                <p:nvPicPr>
                  <p:cNvPr id="3105" name="Google Shape;205;p2">
                    <a:extLst>
                      <a:ext uri="{FF2B5EF4-FFF2-40B4-BE49-F238E27FC236}">
                        <a16:creationId xmlns:a16="http://schemas.microsoft.com/office/drawing/2014/main" id="{27F3DDE5-4112-6507-7590-C982D00012AE}"/>
                      </a:ext>
                    </a:extLst>
                  </p:cNvPr>
                  <p:cNvPicPr preferRelativeResize="0">
                    <a:picLocks noChangeAspect="1" noChangeArrowheads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69082" y="2287534"/>
                    <a:ext cx="775361" cy="7781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211" name="Google Shape;206;p2">
                    <a:extLst>
                      <a:ext uri="{FF2B5EF4-FFF2-40B4-BE49-F238E27FC236}">
                        <a16:creationId xmlns:a16="http://schemas.microsoft.com/office/drawing/2014/main" id="{64B80C88-D2F1-B25A-2016-59120EAF770F}"/>
                      </a:ext>
                    </a:extLst>
                  </p:cNvPr>
                  <p:cNvSpPr txBox="1"/>
                  <p:nvPr/>
                </p:nvSpPr>
                <p:spPr>
                  <a:xfrm>
                    <a:off x="1023842" y="2996248"/>
                    <a:ext cx="866875" cy="28853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lIns="91425" tIns="45700" rIns="91425" bIns="45700">
                    <a:spAutoFit/>
                  </a:bodyPr>
                  <a:lstStyle/>
                  <a:p>
                    <a:pPr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buNone/>
                      <a:defRPr/>
                    </a:pPr>
                    <a:r>
                      <a:rPr lang="en-CR" sz="1050" b="1" kern="0" dirty="0">
                        <a:solidFill>
                          <a:srgbClr val="646464"/>
                        </a:solidFill>
                        <a:latin typeface="Calibri"/>
                        <a:ea typeface="Calibri"/>
                        <a:cs typeface="Calibri"/>
                        <a:sym typeface="Calibri"/>
                      </a:rPr>
                      <a:t>Total ARR</a:t>
                    </a:r>
                    <a:endParaRPr sz="1600" b="1" kern="0" dirty="0">
                      <a:solidFill>
                        <a:srgbClr val="6B6869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pic>
              <p:nvPicPr>
                <p:cNvPr id="3104" name="Google Shape;207;p2">
                  <a:extLst>
                    <a:ext uri="{FF2B5EF4-FFF2-40B4-BE49-F238E27FC236}">
                      <a16:creationId xmlns:a16="http://schemas.microsoft.com/office/drawing/2014/main" id="{CD7338EB-7CEA-2BFB-AC0D-2FC6F94F1B5F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35855" y="5740650"/>
                  <a:ext cx="143633" cy="2614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4" name="Google Shape;208;p2">
                <a:extLst>
                  <a:ext uri="{FF2B5EF4-FFF2-40B4-BE49-F238E27FC236}">
                    <a16:creationId xmlns:a16="http://schemas.microsoft.com/office/drawing/2014/main" id="{A881AFFB-B2D6-792A-0183-2BAD654ABB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42691" y="6158976"/>
                <a:ext cx="614302" cy="4606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>
                <a:spAutoFit/>
              </a:bodyPr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  <a:defRPr/>
                </a:pPr>
                <a:r>
                  <a:rPr lang="es-CR" altLang="es-CR" sz="2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1</a:t>
                </a:r>
                <a:endParaRPr lang="es-CR" altLang="es-CR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3093" name="Google Shape;209;p2">
            <a:extLst>
              <a:ext uri="{FF2B5EF4-FFF2-40B4-BE49-F238E27FC236}">
                <a16:creationId xmlns:a16="http://schemas.microsoft.com/office/drawing/2014/main" id="{C3167371-3B89-9644-3C29-FE20971919AD}"/>
              </a:ext>
            </a:extLst>
          </p:cNvPr>
          <p:cNvGrpSpPr>
            <a:grpSpLocks/>
          </p:cNvGrpSpPr>
          <p:nvPr/>
        </p:nvGrpSpPr>
        <p:grpSpPr bwMode="auto">
          <a:xfrm>
            <a:off x="4551363" y="7902575"/>
            <a:ext cx="606425" cy="644525"/>
            <a:chOff x="3456733" y="6152325"/>
            <a:chExt cx="615257" cy="617431"/>
          </a:xfrm>
        </p:grpSpPr>
        <p:pic>
          <p:nvPicPr>
            <p:cNvPr id="3097" name="Google Shape;210;p2">
              <a:extLst>
                <a:ext uri="{FF2B5EF4-FFF2-40B4-BE49-F238E27FC236}">
                  <a16:creationId xmlns:a16="http://schemas.microsoft.com/office/drawing/2014/main" id="{5BBEBEB6-1BF3-43CB-9C71-3F6B7C2AAF5B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733" y="6152325"/>
              <a:ext cx="615257" cy="617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Google Shape;211;p2">
              <a:extLst>
                <a:ext uri="{FF2B5EF4-FFF2-40B4-BE49-F238E27FC236}">
                  <a16:creationId xmlns:a16="http://schemas.microsoft.com/office/drawing/2014/main" id="{F88DB095-F098-446F-3C00-9E0BBE82BF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1423" y="6222280"/>
              <a:ext cx="413930" cy="29502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  <a:defRPr/>
              </a:pPr>
              <a:r>
                <a:rPr lang="es-CR" altLang="es-CR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1</a:t>
              </a:r>
            </a:p>
          </p:txBody>
        </p:sp>
      </p:grpSp>
      <p:grpSp>
        <p:nvGrpSpPr>
          <p:cNvPr id="3094" name="Google Shape;104;p1">
            <a:extLst>
              <a:ext uri="{FF2B5EF4-FFF2-40B4-BE49-F238E27FC236}">
                <a16:creationId xmlns:a16="http://schemas.microsoft.com/office/drawing/2014/main" id="{02A636CD-D3C5-7D95-016D-159D140E8BE5}"/>
              </a:ext>
            </a:extLst>
          </p:cNvPr>
          <p:cNvGrpSpPr>
            <a:grpSpLocks/>
          </p:cNvGrpSpPr>
          <p:nvPr/>
        </p:nvGrpSpPr>
        <p:grpSpPr bwMode="auto">
          <a:xfrm>
            <a:off x="5356225" y="2249488"/>
            <a:ext cx="901700" cy="863600"/>
            <a:chOff x="3352230" y="2454756"/>
            <a:chExt cx="698548" cy="701017"/>
          </a:xfrm>
        </p:grpSpPr>
        <p:pic>
          <p:nvPicPr>
            <p:cNvPr id="3095" name="Google Shape;105;p1">
              <a:extLst>
                <a:ext uri="{FF2B5EF4-FFF2-40B4-BE49-F238E27FC236}">
                  <a16:creationId xmlns:a16="http://schemas.microsoft.com/office/drawing/2014/main" id="{8412E9AC-C78D-EC22-1C22-B4F8B96DCA77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230" y="2454756"/>
              <a:ext cx="698548" cy="701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Google Shape;106;p1">
              <a:extLst>
                <a:ext uri="{FF2B5EF4-FFF2-40B4-BE49-F238E27FC236}">
                  <a16:creationId xmlns:a16="http://schemas.microsoft.com/office/drawing/2014/main" id="{15F5B82B-7529-6DB8-6FDA-8501E1354367}"/>
                </a:ext>
              </a:extLst>
            </p:cNvPr>
            <p:cNvSpPr txBox="1"/>
            <p:nvPr/>
          </p:nvSpPr>
          <p:spPr>
            <a:xfrm>
              <a:off x="3477673" y="2597794"/>
              <a:ext cx="416915" cy="324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lIns="91425" tIns="45700" rIns="91425" bIns="4570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r>
                <a:rPr lang="es-CR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/>
                  <a:ea typeface="Arial"/>
                  <a:cs typeface="Calibri"/>
                  <a:sym typeface="Arial"/>
                </a:rPr>
                <a:t>4</a:t>
              </a:r>
              <a:endParaRPr sz="2000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Arial"/>
                <a:cs typeface="Calibri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Google Shape;263;p2">
            <a:extLst>
              <a:ext uri="{FF2B5EF4-FFF2-40B4-BE49-F238E27FC236}">
                <a16:creationId xmlns:a16="http://schemas.microsoft.com/office/drawing/2014/main" id="{DE5EFFE4-7FF2-FB5D-D34A-F53A10FD88BE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8664575"/>
            <a:ext cx="533400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Google Shape;264;p2">
            <a:extLst>
              <a:ext uri="{FF2B5EF4-FFF2-40B4-BE49-F238E27FC236}">
                <a16:creationId xmlns:a16="http://schemas.microsoft.com/office/drawing/2014/main" id="{466117D2-192D-227E-CD62-078E9A85C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4113" y="8853488"/>
            <a:ext cx="52038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LID4096" altLang="es-CR" sz="800" i="1">
                <a:solidFill>
                  <a:srgbClr val="7F7F7F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Elaborado por Sección de Control Interno-Apeuna, a partir de información suministrada por las instancias participantes.</a:t>
            </a:r>
            <a:endParaRPr lang="es-CR" altLang="es-CR" sz="800" i="1">
              <a:solidFill>
                <a:srgbClr val="7F7F7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grpSp>
        <p:nvGrpSpPr>
          <p:cNvPr id="5124" name="Grupo 15">
            <a:extLst>
              <a:ext uri="{FF2B5EF4-FFF2-40B4-BE49-F238E27FC236}">
                <a16:creationId xmlns:a16="http://schemas.microsoft.com/office/drawing/2014/main" id="{D9B6D744-BBE7-9796-C5B8-84F3BB04FE7F}"/>
              </a:ext>
            </a:extLst>
          </p:cNvPr>
          <p:cNvGrpSpPr>
            <a:grpSpLocks/>
          </p:cNvGrpSpPr>
          <p:nvPr/>
        </p:nvGrpSpPr>
        <p:grpSpPr bwMode="auto">
          <a:xfrm>
            <a:off x="541338" y="442913"/>
            <a:ext cx="6002337" cy="955675"/>
            <a:chOff x="561303" y="7490570"/>
            <a:chExt cx="6003345" cy="955836"/>
          </a:xfrm>
        </p:grpSpPr>
        <p:grpSp>
          <p:nvGrpSpPr>
            <p:cNvPr id="5218" name="Google Shape;244;p2">
              <a:extLst>
                <a:ext uri="{FF2B5EF4-FFF2-40B4-BE49-F238E27FC236}">
                  <a16:creationId xmlns:a16="http://schemas.microsoft.com/office/drawing/2014/main" id="{D8228001-FEA8-F186-C43A-3370C0C490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1303" y="7513299"/>
              <a:ext cx="6003345" cy="933107"/>
              <a:chOff x="756963" y="5121093"/>
              <a:chExt cx="6003345" cy="933107"/>
            </a:xfrm>
          </p:grpSpPr>
          <p:grpSp>
            <p:nvGrpSpPr>
              <p:cNvPr id="5226" name="Google Shape;245;p2">
                <a:extLst>
                  <a:ext uri="{FF2B5EF4-FFF2-40B4-BE49-F238E27FC236}">
                    <a16:creationId xmlns:a16="http://schemas.microsoft.com/office/drawing/2014/main" id="{FA9B7615-6C74-2811-75AC-07E309F25F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6964" y="5121093"/>
                <a:ext cx="1942738" cy="283436"/>
                <a:chOff x="256412" y="4657266"/>
                <a:chExt cx="1942738" cy="283436"/>
              </a:xfrm>
            </p:grpSpPr>
            <p:sp>
              <p:nvSpPr>
                <p:cNvPr id="5228" name="Google Shape;246;p2">
                  <a:extLst>
                    <a:ext uri="{FF2B5EF4-FFF2-40B4-BE49-F238E27FC236}">
                      <a16:creationId xmlns:a16="http://schemas.microsoft.com/office/drawing/2014/main" id="{90C64C20-AF56-207F-9990-4E4F2441D3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7046" y="4657266"/>
                  <a:ext cx="1772104" cy="283436"/>
                </a:xfrm>
                <a:prstGeom prst="roundRect">
                  <a:avLst>
                    <a:gd name="adj" fmla="val 16667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25" tIns="45700" rIns="91425" bIns="45700" anchor="ctr"/>
                <a:lstStyle>
                  <a:lvl1pPr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 typeface="Arial" panose="020B0604020202020204" pitchFamily="34" charset="0"/>
                    <a:buNone/>
                  </a:pPr>
                  <a:r>
                    <a:rPr lang="es-CR" altLang="es-CR" b="1">
                      <a:solidFill>
                        <a:srgbClr val="7F7F7F"/>
                      </a:solidFill>
                      <a:latin typeface="Calibri" panose="020F0502020204030204" pitchFamily="34" charset="0"/>
                      <a:sym typeface="Calibri" panose="020F0502020204030204" pitchFamily="34" charset="0"/>
                    </a:rPr>
                    <a:t>Programa de Gestión Financiera</a:t>
                  </a:r>
                  <a:endParaRPr lang="es-CR" altLang="es-CR"/>
                </a:p>
              </p:txBody>
            </p:sp>
            <p:pic>
              <p:nvPicPr>
                <p:cNvPr id="5229" name="Google Shape;247;p2">
                  <a:extLst>
                    <a:ext uri="{FF2B5EF4-FFF2-40B4-BE49-F238E27FC236}">
                      <a16:creationId xmlns:a16="http://schemas.microsoft.com/office/drawing/2014/main" id="{BAC07346-31F1-7082-988F-389402E9BAE8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6412" y="4668241"/>
                  <a:ext cx="143633" cy="2614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cxnSp>
            <p:nvCxnSpPr>
              <p:cNvPr id="5227" name="Google Shape;248;p2">
                <a:extLst>
                  <a:ext uri="{FF2B5EF4-FFF2-40B4-BE49-F238E27FC236}">
                    <a16:creationId xmlns:a16="http://schemas.microsoft.com/office/drawing/2014/main" id="{80BC4749-3C33-A1B4-E2FF-3C1766A71A1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56963" y="6054200"/>
                <a:ext cx="6003345" cy="0"/>
              </a:xfrm>
              <a:prstGeom prst="straightConnector1">
                <a:avLst/>
              </a:prstGeom>
              <a:noFill/>
              <a:ln w="25400">
                <a:solidFill>
                  <a:srgbClr val="FFB4B9"/>
                </a:solidFill>
                <a:prstDash val="dot"/>
                <a:miter lim="800000"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219" name="Google Shape;202;p2">
              <a:extLst>
                <a:ext uri="{FF2B5EF4-FFF2-40B4-BE49-F238E27FC236}">
                  <a16:creationId xmlns:a16="http://schemas.microsoft.com/office/drawing/2014/main" id="{FBF0B782-0C22-CD9E-ACD5-320322D070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77717" y="7490570"/>
              <a:ext cx="1062175" cy="878039"/>
              <a:chOff x="2354890" y="6050970"/>
              <a:chExt cx="1062175" cy="878039"/>
            </a:xfrm>
          </p:grpSpPr>
          <p:grpSp>
            <p:nvGrpSpPr>
              <p:cNvPr id="5220" name="Google Shape;203;p2">
                <a:extLst>
                  <a:ext uri="{FF2B5EF4-FFF2-40B4-BE49-F238E27FC236}">
                    <a16:creationId xmlns:a16="http://schemas.microsoft.com/office/drawing/2014/main" id="{D89A47C4-F1D7-49A1-13B8-F6889285C5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54890" y="6050970"/>
                <a:ext cx="1062175" cy="878039"/>
                <a:chOff x="1873521" y="5468420"/>
                <a:chExt cx="1205967" cy="996904"/>
              </a:xfrm>
            </p:grpSpPr>
            <p:grpSp>
              <p:nvGrpSpPr>
                <p:cNvPr id="5222" name="Google Shape;204;p2">
                  <a:extLst>
                    <a:ext uri="{FF2B5EF4-FFF2-40B4-BE49-F238E27FC236}">
                      <a16:creationId xmlns:a16="http://schemas.microsoft.com/office/drawing/2014/main" id="{02AAD93C-211C-CB1D-D7D2-17B8B46E1F8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73521" y="5468420"/>
                  <a:ext cx="866967" cy="996904"/>
                  <a:chOff x="1023278" y="2287534"/>
                  <a:chExt cx="866967" cy="996904"/>
                </a:xfrm>
              </p:grpSpPr>
              <p:pic>
                <p:nvPicPr>
                  <p:cNvPr id="5224" name="Google Shape;205;p2">
                    <a:extLst>
                      <a:ext uri="{FF2B5EF4-FFF2-40B4-BE49-F238E27FC236}">
                        <a16:creationId xmlns:a16="http://schemas.microsoft.com/office/drawing/2014/main" id="{C35E9FD4-941A-9125-2806-23EBBFA87DAC}"/>
                      </a:ext>
                    </a:extLst>
                  </p:cNvPr>
                  <p:cNvPicPr preferRelativeResize="0"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69082" y="2287534"/>
                    <a:ext cx="775361" cy="7781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69" name="Google Shape;206;p2">
                    <a:extLst>
                      <a:ext uri="{FF2B5EF4-FFF2-40B4-BE49-F238E27FC236}">
                        <a16:creationId xmlns:a16="http://schemas.microsoft.com/office/drawing/2014/main" id="{E4052D29-BFB7-0C94-85E7-3F4CCD02103F}"/>
                      </a:ext>
                    </a:extLst>
                  </p:cNvPr>
                  <p:cNvSpPr txBox="1"/>
                  <p:nvPr/>
                </p:nvSpPr>
                <p:spPr>
                  <a:xfrm>
                    <a:off x="1023268" y="2995999"/>
                    <a:ext cx="867103" cy="28843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lIns="91425" tIns="45700" rIns="91425" bIns="45700">
                    <a:spAutoFit/>
                  </a:bodyPr>
                  <a:lstStyle/>
                  <a:p>
                    <a:pPr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buNone/>
                      <a:defRPr/>
                    </a:pPr>
                    <a:r>
                      <a:rPr lang="en-CR" sz="1050" b="1" kern="0">
                        <a:solidFill>
                          <a:srgbClr val="646464"/>
                        </a:solidFill>
                        <a:latin typeface="Calibri"/>
                        <a:ea typeface="Calibri"/>
                        <a:cs typeface="Calibri"/>
                        <a:sym typeface="Calibri"/>
                      </a:rPr>
                      <a:t>Total ARR</a:t>
                    </a:r>
                    <a:endParaRPr sz="1600" b="1" kern="0" dirty="0">
                      <a:solidFill>
                        <a:srgbClr val="6B6869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pic>
              <p:nvPicPr>
                <p:cNvPr id="5223" name="Google Shape;207;p2">
                  <a:extLst>
                    <a:ext uri="{FF2B5EF4-FFF2-40B4-BE49-F238E27FC236}">
                      <a16:creationId xmlns:a16="http://schemas.microsoft.com/office/drawing/2014/main" id="{72D57906-1BD7-5223-4451-FDC652999EFD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35855" y="5740650"/>
                  <a:ext cx="143633" cy="2614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2" name="Google Shape;208;p2">
                <a:extLst>
                  <a:ext uri="{FF2B5EF4-FFF2-40B4-BE49-F238E27FC236}">
                    <a16:creationId xmlns:a16="http://schemas.microsoft.com/office/drawing/2014/main" id="{426A1EAA-64B1-B640-8981-59531A71086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42208" y="6158938"/>
                <a:ext cx="614466" cy="4604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>
                <a:spAutoFit/>
              </a:bodyPr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  <a:defRPr/>
                </a:pPr>
                <a:r>
                  <a:rPr lang="es-CR" altLang="es-CR" sz="2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1</a:t>
                </a:r>
                <a:endParaRPr lang="es-CR" altLang="es-CR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5125" name="Google Shape;217;p2">
            <a:extLst>
              <a:ext uri="{FF2B5EF4-FFF2-40B4-BE49-F238E27FC236}">
                <a16:creationId xmlns:a16="http://schemas.microsoft.com/office/drawing/2014/main" id="{C3FA1CB9-CBD2-6707-6AE4-465A8EDB2AD9}"/>
              </a:ext>
            </a:extLst>
          </p:cNvPr>
          <p:cNvGrpSpPr>
            <a:grpSpLocks/>
          </p:cNvGrpSpPr>
          <p:nvPr/>
        </p:nvGrpSpPr>
        <p:grpSpPr bwMode="auto">
          <a:xfrm>
            <a:off x="722313" y="1508125"/>
            <a:ext cx="5521325" cy="792163"/>
            <a:chOff x="724393" y="3357970"/>
            <a:chExt cx="5522026" cy="790105"/>
          </a:xfrm>
        </p:grpSpPr>
        <p:sp>
          <p:nvSpPr>
            <p:cNvPr id="5215" name="Google Shape;218;p2">
              <a:extLst>
                <a:ext uri="{FF2B5EF4-FFF2-40B4-BE49-F238E27FC236}">
                  <a16:creationId xmlns:a16="http://schemas.microsoft.com/office/drawing/2014/main" id="{2CA95A22-9031-2C91-D621-1E2B5ADEE6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393" y="3357970"/>
              <a:ext cx="5522026" cy="521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CR" altLang="es-CR" b="1">
                  <a:solidFill>
                    <a:srgbClr val="C52F3C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III</a:t>
              </a:r>
              <a:r>
                <a:rPr lang="LID4096" altLang="es-CR" b="1">
                  <a:solidFill>
                    <a:srgbClr val="C52F3C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. </a:t>
              </a:r>
              <a:r>
                <a:rPr lang="es-ES" altLang="es-CR" b="1">
                  <a:solidFill>
                    <a:srgbClr val="C52F3C"/>
                  </a:solidFill>
                  <a:latin typeface="Calibri" panose="020F0502020204030204" pitchFamily="34" charset="0"/>
                </a:rPr>
                <a:t>Proceso de adquisición de recursos materiales, servicios e infraestructura a cargo de la Proveeduría Institucional</a:t>
              </a:r>
              <a:endParaRPr lang="es-CR" altLang="es-CR" b="1">
                <a:solidFill>
                  <a:srgbClr val="C52F3C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pic>
          <p:nvPicPr>
            <p:cNvPr id="5216" name="Google Shape;219;p2">
              <a:extLst>
                <a:ext uri="{FF2B5EF4-FFF2-40B4-BE49-F238E27FC236}">
                  <a16:creationId xmlns:a16="http://schemas.microsoft.com/office/drawing/2014/main" id="{B23EF8A3-CE5E-FF43-E9AE-0C655114CBBF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0888" y="3800748"/>
              <a:ext cx="347327" cy="347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17" name="Google Shape;220;p2">
              <a:extLst>
                <a:ext uri="{FF2B5EF4-FFF2-40B4-BE49-F238E27FC236}">
                  <a16:creationId xmlns:a16="http://schemas.microsoft.com/office/drawing/2014/main" id="{EF83BF99-DB64-7599-F1F2-F34188529A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4119" y="3847074"/>
              <a:ext cx="144780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LID4096" altLang="es-CR" sz="1100" b="1">
                  <a:solidFill>
                    <a:srgbClr val="7F7F7F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Periodo 20</a:t>
              </a:r>
              <a:r>
                <a:rPr lang="es-CR" altLang="es-CR" sz="1100" b="1">
                  <a:solidFill>
                    <a:srgbClr val="7F7F7F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23</a:t>
              </a:r>
              <a:endParaRPr lang="es-CR" altLang="es-CR" sz="1800" b="1">
                <a:solidFill>
                  <a:srgbClr val="7F7F7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5126" name="Google Shape;221;p2">
            <a:extLst>
              <a:ext uri="{FF2B5EF4-FFF2-40B4-BE49-F238E27FC236}">
                <a16:creationId xmlns:a16="http://schemas.microsoft.com/office/drawing/2014/main" id="{E75442EE-D7A8-4DE6-D52F-2512C78C0BB8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2232025"/>
            <a:ext cx="6003925" cy="1349375"/>
            <a:chOff x="756963" y="5121092"/>
            <a:chExt cx="6003345" cy="1347365"/>
          </a:xfrm>
        </p:grpSpPr>
        <p:grpSp>
          <p:nvGrpSpPr>
            <p:cNvPr id="5211" name="Google Shape;222;p2">
              <a:extLst>
                <a:ext uri="{FF2B5EF4-FFF2-40B4-BE49-F238E27FC236}">
                  <a16:creationId xmlns:a16="http://schemas.microsoft.com/office/drawing/2014/main" id="{0D27007E-8D95-6179-6B39-D893DD7B11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6964" y="5121092"/>
              <a:ext cx="2167663" cy="457680"/>
              <a:chOff x="256412" y="4657265"/>
              <a:chExt cx="2167663" cy="457680"/>
            </a:xfrm>
          </p:grpSpPr>
          <p:sp>
            <p:nvSpPr>
              <p:cNvPr id="5213" name="Google Shape;223;p2">
                <a:extLst>
                  <a:ext uri="{FF2B5EF4-FFF2-40B4-BE49-F238E27FC236}">
                    <a16:creationId xmlns:a16="http://schemas.microsoft.com/office/drawing/2014/main" id="{FECD53EB-CA40-6546-0508-ABBF0D5C9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46" y="4657265"/>
                <a:ext cx="1997029" cy="457680"/>
              </a:xfrm>
              <a:prstGeom prst="roundRect">
                <a:avLst>
                  <a:gd name="adj" fmla="val 1666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 anchor="ctr"/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</a:pPr>
                <a:r>
                  <a:rPr lang="es-CR" altLang="es-CR" b="1">
                    <a:solidFill>
                      <a:srgbClr val="7F7F7F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Proveeduría Institucional</a:t>
                </a:r>
                <a:endParaRPr lang="es-CR" altLang="es-CR"/>
              </a:p>
            </p:txBody>
          </p:sp>
          <p:pic>
            <p:nvPicPr>
              <p:cNvPr id="5214" name="Google Shape;224;p2">
                <a:extLst>
                  <a:ext uri="{FF2B5EF4-FFF2-40B4-BE49-F238E27FC236}">
                    <a16:creationId xmlns:a16="http://schemas.microsoft.com/office/drawing/2014/main" id="{25B831DE-D8D8-4441-BE07-8655ED7C2A63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5212" name="Google Shape;225;p2">
              <a:extLst>
                <a:ext uri="{FF2B5EF4-FFF2-40B4-BE49-F238E27FC236}">
                  <a16:creationId xmlns:a16="http://schemas.microsoft.com/office/drawing/2014/main" id="{89AEEFA0-423C-7069-EC98-22651C29448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6963" y="6468457"/>
              <a:ext cx="6003345" cy="0"/>
            </a:xfrm>
            <a:prstGeom prst="straightConnector1">
              <a:avLst/>
            </a:prstGeom>
            <a:noFill/>
            <a:ln w="25400">
              <a:solidFill>
                <a:srgbClr val="FFB4B9"/>
              </a:solidFill>
              <a:prstDash val="dot"/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127" name="Google Shape;202;p2">
            <a:extLst>
              <a:ext uri="{FF2B5EF4-FFF2-40B4-BE49-F238E27FC236}">
                <a16:creationId xmlns:a16="http://schemas.microsoft.com/office/drawing/2014/main" id="{54104563-644F-C976-8B49-F6A2743B3681}"/>
              </a:ext>
            </a:extLst>
          </p:cNvPr>
          <p:cNvGrpSpPr>
            <a:grpSpLocks/>
          </p:cNvGrpSpPr>
          <p:nvPr/>
        </p:nvGrpSpPr>
        <p:grpSpPr bwMode="auto">
          <a:xfrm>
            <a:off x="2352675" y="2392363"/>
            <a:ext cx="1062038" cy="877887"/>
            <a:chOff x="2354890" y="6050970"/>
            <a:chExt cx="1062175" cy="878039"/>
          </a:xfrm>
        </p:grpSpPr>
        <p:grpSp>
          <p:nvGrpSpPr>
            <p:cNvPr id="5205" name="Google Shape;203;p2">
              <a:extLst>
                <a:ext uri="{FF2B5EF4-FFF2-40B4-BE49-F238E27FC236}">
                  <a16:creationId xmlns:a16="http://schemas.microsoft.com/office/drawing/2014/main" id="{79EE2AF2-7A73-1C42-2C02-19AB562D62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4890" y="6050970"/>
              <a:ext cx="1062175" cy="878039"/>
              <a:chOff x="1873521" y="5468420"/>
              <a:chExt cx="1205967" cy="996904"/>
            </a:xfrm>
          </p:grpSpPr>
          <p:grpSp>
            <p:nvGrpSpPr>
              <p:cNvPr id="5207" name="Google Shape;204;p2">
                <a:extLst>
                  <a:ext uri="{FF2B5EF4-FFF2-40B4-BE49-F238E27FC236}">
                    <a16:creationId xmlns:a16="http://schemas.microsoft.com/office/drawing/2014/main" id="{0A19E9BA-DA69-59ED-4222-6AC2EB13F0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3521" y="5468420"/>
                <a:ext cx="866967" cy="996904"/>
                <a:chOff x="1023278" y="2287534"/>
                <a:chExt cx="866967" cy="996904"/>
              </a:xfrm>
            </p:grpSpPr>
            <p:pic>
              <p:nvPicPr>
                <p:cNvPr id="5209" name="Google Shape;205;p2">
                  <a:extLst>
                    <a:ext uri="{FF2B5EF4-FFF2-40B4-BE49-F238E27FC236}">
                      <a16:creationId xmlns:a16="http://schemas.microsoft.com/office/drawing/2014/main" id="{0D179417-9910-569A-8FE8-D1C3065E0076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9082" y="2287534"/>
                  <a:ext cx="775361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4" name="Google Shape;206;p2">
                  <a:extLst>
                    <a:ext uri="{FF2B5EF4-FFF2-40B4-BE49-F238E27FC236}">
                      <a16:creationId xmlns:a16="http://schemas.microsoft.com/office/drawing/2014/main" id="{DF3870A8-F3C4-66C6-C43D-B376BD8FC1F4}"/>
                    </a:ext>
                  </a:extLst>
                </p:cNvPr>
                <p:cNvSpPr txBox="1"/>
                <p:nvPr/>
              </p:nvSpPr>
              <p:spPr>
                <a:xfrm>
                  <a:off x="1023278" y="2996003"/>
                  <a:ext cx="867070" cy="2884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n-CR" sz="1050" b="1" kern="0">
                      <a:solidFill>
                        <a:srgbClr val="646464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Total ARR</a:t>
                  </a:r>
                  <a:endParaRPr sz="1600" b="1" kern="0" dirty="0">
                    <a:solidFill>
                      <a:srgbClr val="6B6869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pic>
            <p:nvPicPr>
              <p:cNvPr id="5208" name="Google Shape;207;p2">
                <a:extLst>
                  <a:ext uri="{FF2B5EF4-FFF2-40B4-BE49-F238E27FC236}">
                    <a16:creationId xmlns:a16="http://schemas.microsoft.com/office/drawing/2014/main" id="{979C9143-5608-CA3E-57D2-F5E7FB8A8755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5855" y="5740650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206" name="Google Shape;208;p2">
              <a:extLst>
                <a:ext uri="{FF2B5EF4-FFF2-40B4-BE49-F238E27FC236}">
                  <a16:creationId xmlns:a16="http://schemas.microsoft.com/office/drawing/2014/main" id="{D449C5E2-D2B3-CC57-BE47-5C91D0B15A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1676" y="6158221"/>
              <a:ext cx="615257" cy="46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CR" altLang="es-CR" sz="2400" b="1">
                  <a:solidFill>
                    <a:schemeClr val="tx1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8</a:t>
              </a:r>
              <a:endParaRPr lang="es-CR" altLang="es-CR">
                <a:solidFill>
                  <a:schemeClr val="tx1"/>
                </a:solidFill>
              </a:endParaRPr>
            </a:p>
          </p:txBody>
        </p:sp>
      </p:grpSp>
      <p:grpSp>
        <p:nvGrpSpPr>
          <p:cNvPr id="5128" name="Google Shape;209;p2">
            <a:extLst>
              <a:ext uri="{FF2B5EF4-FFF2-40B4-BE49-F238E27FC236}">
                <a16:creationId xmlns:a16="http://schemas.microsoft.com/office/drawing/2014/main" id="{FBF5E458-33E1-7BB0-F156-D5C497231CAE}"/>
              </a:ext>
            </a:extLst>
          </p:cNvPr>
          <p:cNvGrpSpPr>
            <a:grpSpLocks/>
          </p:cNvGrpSpPr>
          <p:nvPr/>
        </p:nvGrpSpPr>
        <p:grpSpPr bwMode="auto">
          <a:xfrm>
            <a:off x="4679950" y="473075"/>
            <a:ext cx="736600" cy="720725"/>
            <a:chOff x="3456733" y="6152325"/>
            <a:chExt cx="615257" cy="617431"/>
          </a:xfrm>
        </p:grpSpPr>
        <p:pic>
          <p:nvPicPr>
            <p:cNvPr id="5203" name="Google Shape;210;p2">
              <a:extLst>
                <a:ext uri="{FF2B5EF4-FFF2-40B4-BE49-F238E27FC236}">
                  <a16:creationId xmlns:a16="http://schemas.microsoft.com/office/drawing/2014/main" id="{24AB7CF6-80BB-312D-752F-CFD90D9DD70E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733" y="6152325"/>
              <a:ext cx="615257" cy="617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Google Shape;211;p2">
              <a:extLst>
                <a:ext uri="{FF2B5EF4-FFF2-40B4-BE49-F238E27FC236}">
                  <a16:creationId xmlns:a16="http://schemas.microsoft.com/office/drawing/2014/main" id="{305F2716-F7BB-B5DC-A56F-C175760A18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1486" y="6223044"/>
              <a:ext cx="413707" cy="3236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  <a:defRPr/>
              </a:pPr>
              <a:r>
                <a:rPr lang="es-CR" altLang="es-CR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1</a:t>
              </a:r>
            </a:p>
          </p:txBody>
        </p:sp>
      </p:grpSp>
      <p:grpSp>
        <p:nvGrpSpPr>
          <p:cNvPr id="5129" name="Google Shape;217;p2">
            <a:extLst>
              <a:ext uri="{FF2B5EF4-FFF2-40B4-BE49-F238E27FC236}">
                <a16:creationId xmlns:a16="http://schemas.microsoft.com/office/drawing/2014/main" id="{C20CA967-C24A-CE8B-C55F-62B76E9AB538}"/>
              </a:ext>
            </a:extLst>
          </p:cNvPr>
          <p:cNvGrpSpPr>
            <a:grpSpLocks/>
          </p:cNvGrpSpPr>
          <p:nvPr/>
        </p:nvGrpSpPr>
        <p:grpSpPr bwMode="auto">
          <a:xfrm>
            <a:off x="865188" y="3584575"/>
            <a:ext cx="5521325" cy="792163"/>
            <a:chOff x="724393" y="3357970"/>
            <a:chExt cx="5522026" cy="790105"/>
          </a:xfrm>
        </p:grpSpPr>
        <p:sp>
          <p:nvSpPr>
            <p:cNvPr id="5200" name="Google Shape;218;p2">
              <a:extLst>
                <a:ext uri="{FF2B5EF4-FFF2-40B4-BE49-F238E27FC236}">
                  <a16:creationId xmlns:a16="http://schemas.microsoft.com/office/drawing/2014/main" id="{C2440325-8481-73AB-DDC5-4003E043C6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393" y="3357970"/>
              <a:ext cx="5522026" cy="521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CR" altLang="es-CR" b="1">
                  <a:solidFill>
                    <a:srgbClr val="C52F3C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IV</a:t>
              </a:r>
              <a:r>
                <a:rPr lang="LID4096" altLang="es-CR" b="1">
                  <a:solidFill>
                    <a:srgbClr val="C52F3C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. </a:t>
              </a:r>
              <a:r>
                <a:rPr lang="es-CR" altLang="es-CR" b="1">
                  <a:solidFill>
                    <a:srgbClr val="C52F3C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22 m</a:t>
              </a:r>
              <a:r>
                <a:rPr lang="es-ES" altLang="es-CR" b="1">
                  <a:solidFill>
                    <a:srgbClr val="C52F3C"/>
                  </a:solidFill>
                  <a:latin typeface="Calibri" panose="020F0502020204030204" pitchFamily="34" charset="0"/>
                </a:rPr>
                <a:t>etas del Plan de Mediano Plazo Institucional, priorizadas en el año 2023</a:t>
              </a:r>
              <a:endParaRPr lang="es-CR" altLang="es-CR" b="1">
                <a:solidFill>
                  <a:srgbClr val="C52F3C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pic>
          <p:nvPicPr>
            <p:cNvPr id="5201" name="Google Shape;219;p2">
              <a:extLst>
                <a:ext uri="{FF2B5EF4-FFF2-40B4-BE49-F238E27FC236}">
                  <a16:creationId xmlns:a16="http://schemas.microsoft.com/office/drawing/2014/main" id="{FFB8C817-BE24-DEE7-CB30-C7AE8E54C006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0888" y="3800748"/>
              <a:ext cx="347327" cy="347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02" name="Google Shape;220;p2">
              <a:extLst>
                <a:ext uri="{FF2B5EF4-FFF2-40B4-BE49-F238E27FC236}">
                  <a16:creationId xmlns:a16="http://schemas.microsoft.com/office/drawing/2014/main" id="{FAF9B40D-C74E-FE28-8FE2-18082032BC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4119" y="3847074"/>
              <a:ext cx="144780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LID4096" altLang="es-CR" sz="1100" b="1">
                  <a:solidFill>
                    <a:srgbClr val="7F7F7F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Periodo 20</a:t>
              </a:r>
              <a:r>
                <a:rPr lang="es-CR" altLang="es-CR" sz="1100" b="1">
                  <a:solidFill>
                    <a:srgbClr val="7F7F7F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23-2027</a:t>
              </a:r>
              <a:endParaRPr lang="es-CR" altLang="es-CR" sz="1800" b="1">
                <a:solidFill>
                  <a:srgbClr val="7F7F7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5130" name="Google Shape;221;p2">
            <a:extLst>
              <a:ext uri="{FF2B5EF4-FFF2-40B4-BE49-F238E27FC236}">
                <a16:creationId xmlns:a16="http://schemas.microsoft.com/office/drawing/2014/main" id="{27E7907E-A459-66BF-9566-88C0D5B5C4A8}"/>
              </a:ext>
            </a:extLst>
          </p:cNvPr>
          <p:cNvGrpSpPr>
            <a:grpSpLocks/>
          </p:cNvGrpSpPr>
          <p:nvPr/>
        </p:nvGrpSpPr>
        <p:grpSpPr bwMode="auto">
          <a:xfrm>
            <a:off x="558800" y="4264025"/>
            <a:ext cx="6003925" cy="1576388"/>
            <a:chOff x="756963" y="5121092"/>
            <a:chExt cx="6003345" cy="1011692"/>
          </a:xfrm>
        </p:grpSpPr>
        <p:grpSp>
          <p:nvGrpSpPr>
            <p:cNvPr id="5196" name="Google Shape;222;p2">
              <a:extLst>
                <a:ext uri="{FF2B5EF4-FFF2-40B4-BE49-F238E27FC236}">
                  <a16:creationId xmlns:a16="http://schemas.microsoft.com/office/drawing/2014/main" id="{3F9118F7-916D-9805-69C1-8F1778776F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6964" y="5121092"/>
              <a:ext cx="2167663" cy="457680"/>
              <a:chOff x="256412" y="4657265"/>
              <a:chExt cx="2167663" cy="457680"/>
            </a:xfrm>
          </p:grpSpPr>
          <p:sp>
            <p:nvSpPr>
              <p:cNvPr id="5198" name="Google Shape;223;p2">
                <a:extLst>
                  <a:ext uri="{FF2B5EF4-FFF2-40B4-BE49-F238E27FC236}">
                    <a16:creationId xmlns:a16="http://schemas.microsoft.com/office/drawing/2014/main" id="{02AF11D0-B025-9AEE-9B90-1914946102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46" y="4657265"/>
                <a:ext cx="1997029" cy="457680"/>
              </a:xfrm>
              <a:prstGeom prst="roundRect">
                <a:avLst>
                  <a:gd name="adj" fmla="val 2857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 anchor="ctr"/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</a:pPr>
                <a:r>
                  <a:rPr lang="es-CR" altLang="es-CR" b="1">
                    <a:solidFill>
                      <a:srgbClr val="7F7F7F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Rectoría</a:t>
                </a:r>
                <a:endParaRPr lang="es-CR" altLang="es-CR"/>
              </a:p>
            </p:txBody>
          </p:sp>
          <p:pic>
            <p:nvPicPr>
              <p:cNvPr id="5199" name="Google Shape;224;p2">
                <a:extLst>
                  <a:ext uri="{FF2B5EF4-FFF2-40B4-BE49-F238E27FC236}">
                    <a16:creationId xmlns:a16="http://schemas.microsoft.com/office/drawing/2014/main" id="{281CE3E3-6845-9080-EF7F-18426ECE7953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5197" name="Google Shape;225;p2">
              <a:extLst>
                <a:ext uri="{FF2B5EF4-FFF2-40B4-BE49-F238E27FC236}">
                  <a16:creationId xmlns:a16="http://schemas.microsoft.com/office/drawing/2014/main" id="{DBD05F9F-A93E-E998-492F-9DDC021F547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6963" y="6132784"/>
              <a:ext cx="6003345" cy="0"/>
            </a:xfrm>
            <a:prstGeom prst="straightConnector1">
              <a:avLst/>
            </a:prstGeom>
            <a:noFill/>
            <a:ln w="25400">
              <a:solidFill>
                <a:srgbClr val="FFB4B9"/>
              </a:solidFill>
              <a:prstDash val="dot"/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131" name="Google Shape;202;p2">
            <a:extLst>
              <a:ext uri="{FF2B5EF4-FFF2-40B4-BE49-F238E27FC236}">
                <a16:creationId xmlns:a16="http://schemas.microsoft.com/office/drawing/2014/main" id="{312D52CE-8A68-5A8D-4A8A-DF74472CBA10}"/>
              </a:ext>
            </a:extLst>
          </p:cNvPr>
          <p:cNvGrpSpPr>
            <a:grpSpLocks/>
          </p:cNvGrpSpPr>
          <p:nvPr/>
        </p:nvGrpSpPr>
        <p:grpSpPr bwMode="auto">
          <a:xfrm>
            <a:off x="2290763" y="4457700"/>
            <a:ext cx="1062037" cy="877888"/>
            <a:chOff x="2354890" y="6050970"/>
            <a:chExt cx="1062175" cy="878039"/>
          </a:xfrm>
        </p:grpSpPr>
        <p:grpSp>
          <p:nvGrpSpPr>
            <p:cNvPr id="5190" name="Google Shape;203;p2">
              <a:extLst>
                <a:ext uri="{FF2B5EF4-FFF2-40B4-BE49-F238E27FC236}">
                  <a16:creationId xmlns:a16="http://schemas.microsoft.com/office/drawing/2014/main" id="{BABBF17D-CF34-8B42-FEDE-051C4ECAA7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4890" y="6050970"/>
              <a:ext cx="1062175" cy="878039"/>
              <a:chOff x="1873521" y="5468420"/>
              <a:chExt cx="1205967" cy="996904"/>
            </a:xfrm>
          </p:grpSpPr>
          <p:grpSp>
            <p:nvGrpSpPr>
              <p:cNvPr id="5192" name="Google Shape;204;p2">
                <a:extLst>
                  <a:ext uri="{FF2B5EF4-FFF2-40B4-BE49-F238E27FC236}">
                    <a16:creationId xmlns:a16="http://schemas.microsoft.com/office/drawing/2014/main" id="{D4959977-D125-4E14-9966-0A33E7FACD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3521" y="5468420"/>
                <a:ext cx="866967" cy="996904"/>
                <a:chOff x="1023278" y="2287534"/>
                <a:chExt cx="866967" cy="996904"/>
              </a:xfrm>
            </p:grpSpPr>
            <p:pic>
              <p:nvPicPr>
                <p:cNvPr id="5194" name="Google Shape;205;p2">
                  <a:extLst>
                    <a:ext uri="{FF2B5EF4-FFF2-40B4-BE49-F238E27FC236}">
                      <a16:creationId xmlns:a16="http://schemas.microsoft.com/office/drawing/2014/main" id="{BCF6A363-F665-5A19-CFE7-D64D35BAEA86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9082" y="2287534"/>
                  <a:ext cx="775361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0" name="Google Shape;206;p2">
                  <a:extLst>
                    <a:ext uri="{FF2B5EF4-FFF2-40B4-BE49-F238E27FC236}">
                      <a16:creationId xmlns:a16="http://schemas.microsoft.com/office/drawing/2014/main" id="{6FB4E063-DF9E-58DC-3AAB-CD6CEB02F549}"/>
                    </a:ext>
                  </a:extLst>
                </p:cNvPr>
                <p:cNvSpPr txBox="1"/>
                <p:nvPr/>
              </p:nvSpPr>
              <p:spPr>
                <a:xfrm>
                  <a:off x="1023278" y="2996003"/>
                  <a:ext cx="867070" cy="2884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n-CR" sz="1050" b="1" kern="0" dirty="0">
                      <a:solidFill>
                        <a:srgbClr val="646464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Total ARR</a:t>
                  </a:r>
                  <a:endParaRPr sz="1600" b="1" kern="0" dirty="0">
                    <a:solidFill>
                      <a:srgbClr val="6B6869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pic>
            <p:nvPicPr>
              <p:cNvPr id="5193" name="Google Shape;207;p2">
                <a:extLst>
                  <a:ext uri="{FF2B5EF4-FFF2-40B4-BE49-F238E27FC236}">
                    <a16:creationId xmlns:a16="http://schemas.microsoft.com/office/drawing/2014/main" id="{40C3E357-D764-8CE6-884C-A9AD963B818A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5855" y="5740650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191" name="Google Shape;208;p2">
              <a:extLst>
                <a:ext uri="{FF2B5EF4-FFF2-40B4-BE49-F238E27FC236}">
                  <a16:creationId xmlns:a16="http://schemas.microsoft.com/office/drawing/2014/main" id="{4051B9C4-4671-D4F5-A64C-4BB19AAF00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1676" y="6158221"/>
              <a:ext cx="615257" cy="46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CR" altLang="es-CR" sz="2400" b="1">
                  <a:solidFill>
                    <a:schemeClr val="tx1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19</a:t>
              </a:r>
              <a:endParaRPr lang="es-CR" altLang="es-CR">
                <a:solidFill>
                  <a:schemeClr val="tx1"/>
                </a:solidFill>
              </a:endParaRPr>
            </a:p>
          </p:txBody>
        </p:sp>
      </p:grpSp>
      <p:grpSp>
        <p:nvGrpSpPr>
          <p:cNvPr id="5132" name="Google Shape;209;p2">
            <a:extLst>
              <a:ext uri="{FF2B5EF4-FFF2-40B4-BE49-F238E27FC236}">
                <a16:creationId xmlns:a16="http://schemas.microsoft.com/office/drawing/2014/main" id="{68EF2FC3-F144-B0F7-3C21-A77072A13DED}"/>
              </a:ext>
            </a:extLst>
          </p:cNvPr>
          <p:cNvGrpSpPr>
            <a:grpSpLocks/>
          </p:cNvGrpSpPr>
          <p:nvPr/>
        </p:nvGrpSpPr>
        <p:grpSpPr bwMode="auto">
          <a:xfrm>
            <a:off x="4625975" y="4470400"/>
            <a:ext cx="774700" cy="771525"/>
            <a:chOff x="3456733" y="6152325"/>
            <a:chExt cx="615257" cy="617431"/>
          </a:xfrm>
        </p:grpSpPr>
        <p:pic>
          <p:nvPicPr>
            <p:cNvPr id="5188" name="Google Shape;210;p2">
              <a:extLst>
                <a:ext uri="{FF2B5EF4-FFF2-40B4-BE49-F238E27FC236}">
                  <a16:creationId xmlns:a16="http://schemas.microsoft.com/office/drawing/2014/main" id="{BEBFADB0-BB9B-A9EB-E44A-C5A7286D1EC1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733" y="6152325"/>
              <a:ext cx="615257" cy="617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" name="Google Shape;211;p2">
              <a:extLst>
                <a:ext uri="{FF2B5EF4-FFF2-40B4-BE49-F238E27FC236}">
                  <a16:creationId xmlns:a16="http://schemas.microsoft.com/office/drawing/2014/main" id="{668CD992-D0B5-42DE-9E40-63AEC950D4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7595" y="6265394"/>
              <a:ext cx="413533" cy="27060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  <a:defRPr/>
              </a:pPr>
              <a:r>
                <a:rPr lang="es-CR" altLang="es-CR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17</a:t>
              </a:r>
            </a:p>
          </p:txBody>
        </p:sp>
      </p:grpSp>
      <p:grpSp>
        <p:nvGrpSpPr>
          <p:cNvPr id="5133" name="Google Shape;221;p2">
            <a:extLst>
              <a:ext uri="{FF2B5EF4-FFF2-40B4-BE49-F238E27FC236}">
                <a16:creationId xmlns:a16="http://schemas.microsoft.com/office/drawing/2014/main" id="{5605F294-8CA2-098F-2328-04ED89B7F10C}"/>
              </a:ext>
            </a:extLst>
          </p:cNvPr>
          <p:cNvGrpSpPr>
            <a:grpSpLocks/>
          </p:cNvGrpSpPr>
          <p:nvPr/>
        </p:nvGrpSpPr>
        <p:grpSpPr bwMode="auto">
          <a:xfrm>
            <a:off x="588963" y="6121400"/>
            <a:ext cx="6003925" cy="1012825"/>
            <a:chOff x="756963" y="5121092"/>
            <a:chExt cx="6003345" cy="1011692"/>
          </a:xfrm>
        </p:grpSpPr>
        <p:grpSp>
          <p:nvGrpSpPr>
            <p:cNvPr id="5184" name="Google Shape;222;p2">
              <a:extLst>
                <a:ext uri="{FF2B5EF4-FFF2-40B4-BE49-F238E27FC236}">
                  <a16:creationId xmlns:a16="http://schemas.microsoft.com/office/drawing/2014/main" id="{4B0725A4-71E9-3A9E-2A3C-47A0336854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6964" y="5121092"/>
              <a:ext cx="2167663" cy="457680"/>
              <a:chOff x="256412" y="4657265"/>
              <a:chExt cx="2167663" cy="457680"/>
            </a:xfrm>
          </p:grpSpPr>
          <p:sp>
            <p:nvSpPr>
              <p:cNvPr id="5186" name="Google Shape;223;p2">
                <a:extLst>
                  <a:ext uri="{FF2B5EF4-FFF2-40B4-BE49-F238E27FC236}">
                    <a16:creationId xmlns:a16="http://schemas.microsoft.com/office/drawing/2014/main" id="{B1B2DCCC-9008-C6FF-CF1E-0E04EC4809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46" y="4657265"/>
                <a:ext cx="1997029" cy="457680"/>
              </a:xfrm>
              <a:prstGeom prst="roundRect">
                <a:avLst>
                  <a:gd name="adj" fmla="val 2857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 anchor="ctr"/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</a:pPr>
                <a:r>
                  <a:rPr lang="es-CR" altLang="es-CR" b="1">
                    <a:solidFill>
                      <a:srgbClr val="7F7F7F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Rectoría Adjunta</a:t>
                </a:r>
                <a:endParaRPr lang="es-CR" altLang="es-CR"/>
              </a:p>
            </p:txBody>
          </p:sp>
          <p:pic>
            <p:nvPicPr>
              <p:cNvPr id="5187" name="Google Shape;224;p2">
                <a:extLst>
                  <a:ext uri="{FF2B5EF4-FFF2-40B4-BE49-F238E27FC236}">
                    <a16:creationId xmlns:a16="http://schemas.microsoft.com/office/drawing/2014/main" id="{9E5803CD-B533-EBD3-2654-3C8B2C90B2B2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5185" name="Google Shape;225;p2">
              <a:extLst>
                <a:ext uri="{FF2B5EF4-FFF2-40B4-BE49-F238E27FC236}">
                  <a16:creationId xmlns:a16="http://schemas.microsoft.com/office/drawing/2014/main" id="{7F144D60-CADE-AFCE-9D29-92449C007C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6963" y="6132784"/>
              <a:ext cx="6003345" cy="0"/>
            </a:xfrm>
            <a:prstGeom prst="straightConnector1">
              <a:avLst/>
            </a:prstGeom>
            <a:noFill/>
            <a:ln w="25400">
              <a:solidFill>
                <a:srgbClr val="FFB4B9"/>
              </a:solidFill>
              <a:prstDash val="dot"/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134" name="Google Shape;202;p2">
            <a:extLst>
              <a:ext uri="{FF2B5EF4-FFF2-40B4-BE49-F238E27FC236}">
                <a16:creationId xmlns:a16="http://schemas.microsoft.com/office/drawing/2014/main" id="{1E4641EB-4EB7-5777-DFF3-D519A66A30C0}"/>
              </a:ext>
            </a:extLst>
          </p:cNvPr>
          <p:cNvGrpSpPr>
            <a:grpSpLocks/>
          </p:cNvGrpSpPr>
          <p:nvPr/>
        </p:nvGrpSpPr>
        <p:grpSpPr bwMode="auto">
          <a:xfrm>
            <a:off x="2359025" y="6073775"/>
            <a:ext cx="1062038" cy="877888"/>
            <a:chOff x="2354890" y="6050970"/>
            <a:chExt cx="1062175" cy="878039"/>
          </a:xfrm>
        </p:grpSpPr>
        <p:grpSp>
          <p:nvGrpSpPr>
            <p:cNvPr id="5178" name="Google Shape;203;p2">
              <a:extLst>
                <a:ext uri="{FF2B5EF4-FFF2-40B4-BE49-F238E27FC236}">
                  <a16:creationId xmlns:a16="http://schemas.microsoft.com/office/drawing/2014/main" id="{55B5E805-2903-98BB-9F5E-648F27B118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4890" y="6050970"/>
              <a:ext cx="1062175" cy="878039"/>
              <a:chOff x="1873521" y="5468420"/>
              <a:chExt cx="1205967" cy="996904"/>
            </a:xfrm>
          </p:grpSpPr>
          <p:grpSp>
            <p:nvGrpSpPr>
              <p:cNvPr id="5180" name="Google Shape;204;p2">
                <a:extLst>
                  <a:ext uri="{FF2B5EF4-FFF2-40B4-BE49-F238E27FC236}">
                    <a16:creationId xmlns:a16="http://schemas.microsoft.com/office/drawing/2014/main" id="{B798C633-C765-0972-8707-83A395F9239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3521" y="5468420"/>
                <a:ext cx="866967" cy="996904"/>
                <a:chOff x="1023278" y="2287534"/>
                <a:chExt cx="866967" cy="996904"/>
              </a:xfrm>
            </p:grpSpPr>
            <p:pic>
              <p:nvPicPr>
                <p:cNvPr id="5182" name="Google Shape;205;p2">
                  <a:extLst>
                    <a:ext uri="{FF2B5EF4-FFF2-40B4-BE49-F238E27FC236}">
                      <a16:creationId xmlns:a16="http://schemas.microsoft.com/office/drawing/2014/main" id="{F6A88491-3159-DD88-A553-B026D37C1279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9082" y="2287534"/>
                  <a:ext cx="775361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5" name="Google Shape;206;p2">
                  <a:extLst>
                    <a:ext uri="{FF2B5EF4-FFF2-40B4-BE49-F238E27FC236}">
                      <a16:creationId xmlns:a16="http://schemas.microsoft.com/office/drawing/2014/main" id="{BB8A32BA-6868-0DDC-779F-02B454B843EB}"/>
                    </a:ext>
                  </a:extLst>
                </p:cNvPr>
                <p:cNvSpPr txBox="1"/>
                <p:nvPr/>
              </p:nvSpPr>
              <p:spPr>
                <a:xfrm>
                  <a:off x="1023278" y="2996003"/>
                  <a:ext cx="867070" cy="2884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n-CR" sz="1050" b="1" kern="0" dirty="0">
                      <a:solidFill>
                        <a:srgbClr val="646464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Total ARR</a:t>
                  </a:r>
                  <a:endParaRPr sz="1600" b="1" kern="0" dirty="0">
                    <a:solidFill>
                      <a:srgbClr val="6B6869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pic>
            <p:nvPicPr>
              <p:cNvPr id="5181" name="Google Shape;207;p2">
                <a:extLst>
                  <a:ext uri="{FF2B5EF4-FFF2-40B4-BE49-F238E27FC236}">
                    <a16:creationId xmlns:a16="http://schemas.microsoft.com/office/drawing/2014/main" id="{7C3525DC-99A1-805A-F192-1D2597E043F7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5855" y="5740650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179" name="Google Shape;208;p2">
              <a:extLst>
                <a:ext uri="{FF2B5EF4-FFF2-40B4-BE49-F238E27FC236}">
                  <a16:creationId xmlns:a16="http://schemas.microsoft.com/office/drawing/2014/main" id="{C509D20E-8E6F-30BC-D2C1-B535292EAF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1676" y="6158221"/>
              <a:ext cx="615257" cy="46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CR" altLang="es-CR" sz="2400" b="1">
                  <a:solidFill>
                    <a:schemeClr val="tx1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5</a:t>
              </a:r>
              <a:endParaRPr lang="es-CR" altLang="es-CR">
                <a:solidFill>
                  <a:schemeClr val="tx1"/>
                </a:solidFill>
              </a:endParaRPr>
            </a:p>
          </p:txBody>
        </p:sp>
      </p:grpSp>
      <p:grpSp>
        <p:nvGrpSpPr>
          <p:cNvPr id="5135" name="Google Shape;221;p2">
            <a:extLst>
              <a:ext uri="{FF2B5EF4-FFF2-40B4-BE49-F238E27FC236}">
                <a16:creationId xmlns:a16="http://schemas.microsoft.com/office/drawing/2014/main" id="{20AA611E-5E2A-81DE-277D-CD52D97F8FEA}"/>
              </a:ext>
            </a:extLst>
          </p:cNvPr>
          <p:cNvGrpSpPr>
            <a:grpSpLocks/>
          </p:cNvGrpSpPr>
          <p:nvPr/>
        </p:nvGrpSpPr>
        <p:grpSpPr bwMode="auto">
          <a:xfrm>
            <a:off x="588963" y="7564438"/>
            <a:ext cx="6003925" cy="1114425"/>
            <a:chOff x="756963" y="5121092"/>
            <a:chExt cx="6003345" cy="1011692"/>
          </a:xfrm>
        </p:grpSpPr>
        <p:grpSp>
          <p:nvGrpSpPr>
            <p:cNvPr id="5174" name="Google Shape;222;p2">
              <a:extLst>
                <a:ext uri="{FF2B5EF4-FFF2-40B4-BE49-F238E27FC236}">
                  <a16:creationId xmlns:a16="http://schemas.microsoft.com/office/drawing/2014/main" id="{1A3B2648-55B6-A60B-FC3F-2B1D08BB81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6964" y="5121092"/>
              <a:ext cx="2167663" cy="457680"/>
              <a:chOff x="256412" y="4657265"/>
              <a:chExt cx="2167663" cy="457680"/>
            </a:xfrm>
          </p:grpSpPr>
          <p:sp>
            <p:nvSpPr>
              <p:cNvPr id="5176" name="Google Shape;223;p2">
                <a:extLst>
                  <a:ext uri="{FF2B5EF4-FFF2-40B4-BE49-F238E27FC236}">
                    <a16:creationId xmlns:a16="http://schemas.microsoft.com/office/drawing/2014/main" id="{363D2C1D-4756-13F7-D5B0-9202D5AC8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46" y="4657265"/>
                <a:ext cx="1997029" cy="457680"/>
              </a:xfrm>
              <a:prstGeom prst="roundRect">
                <a:avLst>
                  <a:gd name="adj" fmla="val 2857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 anchor="ctr"/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</a:pPr>
                <a:r>
                  <a:rPr lang="es-CR" altLang="es-CR" b="1">
                    <a:solidFill>
                      <a:srgbClr val="7F7F7F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Vicerrectoría de Administración</a:t>
                </a:r>
                <a:endParaRPr lang="es-CR" altLang="es-CR"/>
              </a:p>
            </p:txBody>
          </p:sp>
          <p:pic>
            <p:nvPicPr>
              <p:cNvPr id="5177" name="Google Shape;224;p2">
                <a:extLst>
                  <a:ext uri="{FF2B5EF4-FFF2-40B4-BE49-F238E27FC236}">
                    <a16:creationId xmlns:a16="http://schemas.microsoft.com/office/drawing/2014/main" id="{CEE98796-B2B1-93D5-6FDC-228FA24B0FAE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5175" name="Google Shape;225;p2">
              <a:extLst>
                <a:ext uri="{FF2B5EF4-FFF2-40B4-BE49-F238E27FC236}">
                  <a16:creationId xmlns:a16="http://schemas.microsoft.com/office/drawing/2014/main" id="{B279A6F9-2E63-D2F1-5794-1C59997F8F6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6963" y="6132784"/>
              <a:ext cx="6003345" cy="0"/>
            </a:xfrm>
            <a:prstGeom prst="straightConnector1">
              <a:avLst/>
            </a:prstGeom>
            <a:noFill/>
            <a:ln w="25400">
              <a:solidFill>
                <a:srgbClr val="FFB4B9"/>
              </a:solidFill>
              <a:prstDash val="dot"/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136" name="Google Shape;202;p2">
            <a:extLst>
              <a:ext uri="{FF2B5EF4-FFF2-40B4-BE49-F238E27FC236}">
                <a16:creationId xmlns:a16="http://schemas.microsoft.com/office/drawing/2014/main" id="{058197CF-2098-9B6B-50E1-47D30C23298F}"/>
              </a:ext>
            </a:extLst>
          </p:cNvPr>
          <p:cNvGrpSpPr>
            <a:grpSpLocks/>
          </p:cNvGrpSpPr>
          <p:nvPr/>
        </p:nvGrpSpPr>
        <p:grpSpPr bwMode="auto">
          <a:xfrm>
            <a:off x="2376488" y="7667625"/>
            <a:ext cx="1062037" cy="877888"/>
            <a:chOff x="2354890" y="6050970"/>
            <a:chExt cx="1062175" cy="878039"/>
          </a:xfrm>
        </p:grpSpPr>
        <p:grpSp>
          <p:nvGrpSpPr>
            <p:cNvPr id="5168" name="Google Shape;203;p2">
              <a:extLst>
                <a:ext uri="{FF2B5EF4-FFF2-40B4-BE49-F238E27FC236}">
                  <a16:creationId xmlns:a16="http://schemas.microsoft.com/office/drawing/2014/main" id="{65EBB9F6-5611-19B5-D18F-80211EF4EE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4890" y="6050970"/>
              <a:ext cx="1062175" cy="878039"/>
              <a:chOff x="1873521" y="5468420"/>
              <a:chExt cx="1205967" cy="996904"/>
            </a:xfrm>
          </p:grpSpPr>
          <p:grpSp>
            <p:nvGrpSpPr>
              <p:cNvPr id="5170" name="Google Shape;204;p2">
                <a:extLst>
                  <a:ext uri="{FF2B5EF4-FFF2-40B4-BE49-F238E27FC236}">
                    <a16:creationId xmlns:a16="http://schemas.microsoft.com/office/drawing/2014/main" id="{0BED3891-9190-370F-4CA1-3EFEDA6C18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3521" y="5468420"/>
                <a:ext cx="866967" cy="996904"/>
                <a:chOff x="1023278" y="2287534"/>
                <a:chExt cx="866967" cy="996904"/>
              </a:xfrm>
            </p:grpSpPr>
            <p:pic>
              <p:nvPicPr>
                <p:cNvPr id="5172" name="Google Shape;205;p2">
                  <a:extLst>
                    <a:ext uri="{FF2B5EF4-FFF2-40B4-BE49-F238E27FC236}">
                      <a16:creationId xmlns:a16="http://schemas.microsoft.com/office/drawing/2014/main" id="{DD05E8E4-461B-E74F-050F-46BE6775B623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9082" y="2287534"/>
                  <a:ext cx="775361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44" name="Google Shape;206;p2">
                  <a:extLst>
                    <a:ext uri="{FF2B5EF4-FFF2-40B4-BE49-F238E27FC236}">
                      <a16:creationId xmlns:a16="http://schemas.microsoft.com/office/drawing/2014/main" id="{23A12916-6BFF-1C10-4DB8-C876F720F6C4}"/>
                    </a:ext>
                  </a:extLst>
                </p:cNvPr>
                <p:cNvSpPr txBox="1"/>
                <p:nvPr/>
              </p:nvSpPr>
              <p:spPr>
                <a:xfrm>
                  <a:off x="1023278" y="2996003"/>
                  <a:ext cx="867070" cy="2884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n-CR" sz="1050" b="1" kern="0" dirty="0">
                      <a:solidFill>
                        <a:srgbClr val="646464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Total ARR</a:t>
                  </a:r>
                  <a:endParaRPr sz="1600" b="1" kern="0" dirty="0">
                    <a:solidFill>
                      <a:srgbClr val="6B6869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pic>
            <p:nvPicPr>
              <p:cNvPr id="5171" name="Google Shape;207;p2">
                <a:extLst>
                  <a:ext uri="{FF2B5EF4-FFF2-40B4-BE49-F238E27FC236}">
                    <a16:creationId xmlns:a16="http://schemas.microsoft.com/office/drawing/2014/main" id="{6C2915C6-8F62-E6DA-6E27-20ECB72584CC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5855" y="5740650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169" name="Google Shape;208;p2">
              <a:extLst>
                <a:ext uri="{FF2B5EF4-FFF2-40B4-BE49-F238E27FC236}">
                  <a16:creationId xmlns:a16="http://schemas.microsoft.com/office/drawing/2014/main" id="{B5D0DCFE-DF39-C978-3C5F-167AD8BE7A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1676" y="6158221"/>
              <a:ext cx="615257" cy="46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CR" altLang="es-CR" sz="2400" b="1">
                  <a:solidFill>
                    <a:schemeClr val="tx1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1</a:t>
              </a:r>
              <a:endParaRPr lang="es-CR" altLang="es-CR">
                <a:solidFill>
                  <a:schemeClr val="tx1"/>
                </a:solidFill>
              </a:endParaRPr>
            </a:p>
          </p:txBody>
        </p:sp>
      </p:grpSp>
      <p:grpSp>
        <p:nvGrpSpPr>
          <p:cNvPr id="5137" name="Grupo 260">
            <a:extLst>
              <a:ext uri="{FF2B5EF4-FFF2-40B4-BE49-F238E27FC236}">
                <a16:creationId xmlns:a16="http://schemas.microsoft.com/office/drawing/2014/main" id="{FD297DB8-59B1-0C5D-FB9C-D165C3AF8CCA}"/>
              </a:ext>
            </a:extLst>
          </p:cNvPr>
          <p:cNvGrpSpPr>
            <a:grpSpLocks/>
          </p:cNvGrpSpPr>
          <p:nvPr/>
        </p:nvGrpSpPr>
        <p:grpSpPr bwMode="auto">
          <a:xfrm>
            <a:off x="3448050" y="2452688"/>
            <a:ext cx="1117600" cy="814387"/>
            <a:chOff x="2541899" y="2285481"/>
            <a:chExt cx="1139461" cy="927264"/>
          </a:xfrm>
        </p:grpSpPr>
        <p:grpSp>
          <p:nvGrpSpPr>
            <p:cNvPr id="5162" name="Google Shape;116;p1">
              <a:extLst>
                <a:ext uri="{FF2B5EF4-FFF2-40B4-BE49-F238E27FC236}">
                  <a16:creationId xmlns:a16="http://schemas.microsoft.com/office/drawing/2014/main" id="{D4EB1C8A-F667-BED9-F40E-319C55B131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1899" y="2285481"/>
              <a:ext cx="1139461" cy="927264"/>
              <a:chOff x="2190605" y="4957353"/>
              <a:chExt cx="1179802" cy="942790"/>
            </a:xfrm>
          </p:grpSpPr>
          <p:grpSp>
            <p:nvGrpSpPr>
              <p:cNvPr id="5164" name="Google Shape;118;p1">
                <a:extLst>
                  <a:ext uri="{FF2B5EF4-FFF2-40B4-BE49-F238E27FC236}">
                    <a16:creationId xmlns:a16="http://schemas.microsoft.com/office/drawing/2014/main" id="{C275CE3D-3413-EAE8-62D2-484C604E09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90605" y="4957353"/>
                <a:ext cx="1179802" cy="942790"/>
                <a:chOff x="836752" y="2287534"/>
                <a:chExt cx="1339518" cy="1070421"/>
              </a:xfrm>
            </p:grpSpPr>
            <p:pic>
              <p:nvPicPr>
                <p:cNvPr id="5166" name="Google Shape;119;p1">
                  <a:extLst>
                    <a:ext uri="{FF2B5EF4-FFF2-40B4-BE49-F238E27FC236}">
                      <a16:creationId xmlns:a16="http://schemas.microsoft.com/office/drawing/2014/main" id="{BBDD64D4-D824-D625-FA19-7EA7F05CD194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14039" y="2287534"/>
                  <a:ext cx="681687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4" name="Google Shape;120;p1">
                  <a:extLst>
                    <a:ext uri="{FF2B5EF4-FFF2-40B4-BE49-F238E27FC236}">
                      <a16:creationId xmlns:a16="http://schemas.microsoft.com/office/drawing/2014/main" id="{74D3F60D-4137-C858-8AC4-C9E12373FA47}"/>
                    </a:ext>
                  </a:extLst>
                </p:cNvPr>
                <p:cNvSpPr txBox="1"/>
                <p:nvPr/>
              </p:nvSpPr>
              <p:spPr>
                <a:xfrm>
                  <a:off x="836752" y="2996975"/>
                  <a:ext cx="1339518" cy="36098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s-CR" sz="900" b="1" kern="0" dirty="0">
                      <a:solidFill>
                        <a:schemeClr val="bg1">
                          <a:lumMod val="50000"/>
                        </a:schemeClr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Implementadas</a:t>
                  </a:r>
                  <a:endParaRPr sz="1200" b="1" kern="0" dirty="0">
                    <a:solidFill>
                      <a:schemeClr val="bg1">
                        <a:lumMod val="5000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1" name="Google Shape;122;p1">
                <a:extLst>
                  <a:ext uri="{FF2B5EF4-FFF2-40B4-BE49-F238E27FC236}">
                    <a16:creationId xmlns:a16="http://schemas.microsoft.com/office/drawing/2014/main" id="{EE87B81B-004F-E3EF-F34B-53F6CFF464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5666" y="5084161"/>
                <a:ext cx="482646" cy="3914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>
                <a:spAutoFit/>
              </a:bodyPr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  <a:defRPr/>
                </a:pPr>
                <a:r>
                  <a:rPr lang="es-CR" altLang="es-CR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6</a:t>
                </a:r>
              </a:p>
            </p:txBody>
          </p:sp>
        </p:grpSp>
        <p:pic>
          <p:nvPicPr>
            <p:cNvPr id="5163" name="Gráfico 264" descr="Marca de verificación">
              <a:extLst>
                <a:ext uri="{FF2B5EF4-FFF2-40B4-BE49-F238E27FC236}">
                  <a16:creationId xmlns:a16="http://schemas.microsoft.com/office/drawing/2014/main" id="{3832D946-19DF-E1FA-FE7E-75CA80F868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038" y="2632665"/>
              <a:ext cx="385407" cy="340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38" name="CuadroTexto 2">
            <a:extLst>
              <a:ext uri="{FF2B5EF4-FFF2-40B4-BE49-F238E27FC236}">
                <a16:creationId xmlns:a16="http://schemas.microsoft.com/office/drawing/2014/main" id="{823CA426-07CD-0FC1-2FFB-027E6CD846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500" y="3297238"/>
            <a:ext cx="6232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00"/>
              </a:buClr>
            </a:pPr>
            <a:r>
              <a:rPr lang="es-CR" altLang="es-CR" b="1">
                <a:solidFill>
                  <a:srgbClr val="7F7F7F"/>
                </a:solidFill>
                <a:latin typeface="Calibri" panose="020F0502020204030204" pitchFamily="34" charset="0"/>
              </a:rPr>
              <a:t>Además, la PI cuenta con 1 ARR cuya vigencia inicia en 2025.</a:t>
            </a:r>
          </a:p>
        </p:txBody>
      </p:sp>
      <p:grpSp>
        <p:nvGrpSpPr>
          <p:cNvPr id="5139" name="Grupo 260">
            <a:extLst>
              <a:ext uri="{FF2B5EF4-FFF2-40B4-BE49-F238E27FC236}">
                <a16:creationId xmlns:a16="http://schemas.microsoft.com/office/drawing/2014/main" id="{E1D1C345-96DA-93E3-591B-191C6F560E95}"/>
              </a:ext>
            </a:extLst>
          </p:cNvPr>
          <p:cNvGrpSpPr>
            <a:grpSpLocks/>
          </p:cNvGrpSpPr>
          <p:nvPr/>
        </p:nvGrpSpPr>
        <p:grpSpPr bwMode="auto">
          <a:xfrm>
            <a:off x="3394075" y="4533900"/>
            <a:ext cx="1160463" cy="788988"/>
            <a:chOff x="2541899" y="2285481"/>
            <a:chExt cx="1139461" cy="927264"/>
          </a:xfrm>
        </p:grpSpPr>
        <p:grpSp>
          <p:nvGrpSpPr>
            <p:cNvPr id="5156" name="Google Shape;116;p1">
              <a:extLst>
                <a:ext uri="{FF2B5EF4-FFF2-40B4-BE49-F238E27FC236}">
                  <a16:creationId xmlns:a16="http://schemas.microsoft.com/office/drawing/2014/main" id="{CE659CA7-6657-3103-6F38-4D1C8D1038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1899" y="2285481"/>
              <a:ext cx="1139461" cy="927264"/>
              <a:chOff x="2190605" y="4957353"/>
              <a:chExt cx="1179802" cy="942790"/>
            </a:xfrm>
          </p:grpSpPr>
          <p:grpSp>
            <p:nvGrpSpPr>
              <p:cNvPr id="5158" name="Google Shape;118;p1">
                <a:extLst>
                  <a:ext uri="{FF2B5EF4-FFF2-40B4-BE49-F238E27FC236}">
                    <a16:creationId xmlns:a16="http://schemas.microsoft.com/office/drawing/2014/main" id="{2A23AC0D-7309-26B6-828F-62A709C0BF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90605" y="4957353"/>
                <a:ext cx="1179802" cy="942790"/>
                <a:chOff x="836752" y="2287534"/>
                <a:chExt cx="1339518" cy="1070421"/>
              </a:xfrm>
            </p:grpSpPr>
            <p:pic>
              <p:nvPicPr>
                <p:cNvPr id="5160" name="Google Shape;119;p1">
                  <a:extLst>
                    <a:ext uri="{FF2B5EF4-FFF2-40B4-BE49-F238E27FC236}">
                      <a16:creationId xmlns:a16="http://schemas.microsoft.com/office/drawing/2014/main" id="{27CE47CB-E75B-8E61-5568-F18F89E7F4D7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14039" y="2287534"/>
                  <a:ext cx="681687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2" name="Google Shape;120;p1">
                  <a:extLst>
                    <a:ext uri="{FF2B5EF4-FFF2-40B4-BE49-F238E27FC236}">
                      <a16:creationId xmlns:a16="http://schemas.microsoft.com/office/drawing/2014/main" id="{B3248996-67C4-1185-0057-9F3424BB217B}"/>
                    </a:ext>
                  </a:extLst>
                </p:cNvPr>
                <p:cNvSpPr txBox="1"/>
                <p:nvPr/>
              </p:nvSpPr>
              <p:spPr>
                <a:xfrm>
                  <a:off x="836752" y="2996123"/>
                  <a:ext cx="1339518" cy="3618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s-CR" sz="900" b="1" kern="0" dirty="0">
                      <a:solidFill>
                        <a:schemeClr val="bg1">
                          <a:lumMod val="50000"/>
                        </a:schemeClr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Implementadas</a:t>
                  </a:r>
                  <a:endParaRPr sz="1200" b="1" kern="0" dirty="0">
                    <a:solidFill>
                      <a:schemeClr val="bg1">
                        <a:lumMod val="5000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8" name="Google Shape;122;p1">
                <a:extLst>
                  <a:ext uri="{FF2B5EF4-FFF2-40B4-BE49-F238E27FC236}">
                    <a16:creationId xmlns:a16="http://schemas.microsoft.com/office/drawing/2014/main" id="{A99E6711-C4A9-5173-05D6-0778914117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5327" y="5084450"/>
                <a:ext cx="484187" cy="4040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>
                <a:spAutoFit/>
              </a:bodyPr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  <a:defRPr/>
                </a:pPr>
                <a:r>
                  <a:rPr lang="es-CR" altLang="es-CR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2</a:t>
                </a:r>
              </a:p>
            </p:txBody>
          </p:sp>
        </p:grpSp>
        <p:pic>
          <p:nvPicPr>
            <p:cNvPr id="5157" name="Gráfico 264" descr="Marca de verificación">
              <a:extLst>
                <a:ext uri="{FF2B5EF4-FFF2-40B4-BE49-F238E27FC236}">
                  <a16:creationId xmlns:a16="http://schemas.microsoft.com/office/drawing/2014/main" id="{D7640F6E-A9FF-DB48-5274-937086E29C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038" y="2632665"/>
              <a:ext cx="385407" cy="340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40" name="Google Shape;209;p2">
            <a:extLst>
              <a:ext uri="{FF2B5EF4-FFF2-40B4-BE49-F238E27FC236}">
                <a16:creationId xmlns:a16="http://schemas.microsoft.com/office/drawing/2014/main" id="{0FDCB359-3F82-09B1-E43D-15969405D900}"/>
              </a:ext>
            </a:extLst>
          </p:cNvPr>
          <p:cNvGrpSpPr>
            <a:grpSpLocks/>
          </p:cNvGrpSpPr>
          <p:nvPr/>
        </p:nvGrpSpPr>
        <p:grpSpPr bwMode="auto">
          <a:xfrm>
            <a:off x="4641850" y="5961063"/>
            <a:ext cx="774700" cy="771525"/>
            <a:chOff x="3456733" y="6152325"/>
            <a:chExt cx="615257" cy="617431"/>
          </a:xfrm>
        </p:grpSpPr>
        <p:pic>
          <p:nvPicPr>
            <p:cNvPr id="5154" name="Google Shape;210;p2">
              <a:extLst>
                <a:ext uri="{FF2B5EF4-FFF2-40B4-BE49-F238E27FC236}">
                  <a16:creationId xmlns:a16="http://schemas.microsoft.com/office/drawing/2014/main" id="{688C397A-6BC3-95BB-54FE-40BDEBA598E0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733" y="6152325"/>
              <a:ext cx="615257" cy="617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Google Shape;211;p2">
              <a:extLst>
                <a:ext uri="{FF2B5EF4-FFF2-40B4-BE49-F238E27FC236}">
                  <a16:creationId xmlns:a16="http://schemas.microsoft.com/office/drawing/2014/main" id="{A2646D35-D771-7454-675C-5D587B68FF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7595" y="6265393"/>
              <a:ext cx="413533" cy="270603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  <a:defRPr/>
              </a:pPr>
              <a:r>
                <a:rPr lang="es-CR" altLang="es-CR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4</a:t>
              </a:r>
            </a:p>
          </p:txBody>
        </p:sp>
      </p:grpSp>
      <p:grpSp>
        <p:nvGrpSpPr>
          <p:cNvPr id="5141" name="Google Shape;104;p1">
            <a:extLst>
              <a:ext uri="{FF2B5EF4-FFF2-40B4-BE49-F238E27FC236}">
                <a16:creationId xmlns:a16="http://schemas.microsoft.com/office/drawing/2014/main" id="{7A7A7C54-D6C1-E1F6-D5CE-3965053487A3}"/>
              </a:ext>
            </a:extLst>
          </p:cNvPr>
          <p:cNvGrpSpPr>
            <a:grpSpLocks/>
          </p:cNvGrpSpPr>
          <p:nvPr/>
        </p:nvGrpSpPr>
        <p:grpSpPr bwMode="auto">
          <a:xfrm>
            <a:off x="5486400" y="5943600"/>
            <a:ext cx="792163" cy="765175"/>
            <a:chOff x="3352230" y="2454756"/>
            <a:chExt cx="698548" cy="701017"/>
          </a:xfrm>
        </p:grpSpPr>
        <p:pic>
          <p:nvPicPr>
            <p:cNvPr id="5152" name="Google Shape;105;p1">
              <a:extLst>
                <a:ext uri="{FF2B5EF4-FFF2-40B4-BE49-F238E27FC236}">
                  <a16:creationId xmlns:a16="http://schemas.microsoft.com/office/drawing/2014/main" id="{51FF6D36-AFCF-BCF8-B661-89557B27B0A6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230" y="2454756"/>
              <a:ext cx="698548" cy="701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Google Shape;106;p1">
              <a:extLst>
                <a:ext uri="{FF2B5EF4-FFF2-40B4-BE49-F238E27FC236}">
                  <a16:creationId xmlns:a16="http://schemas.microsoft.com/office/drawing/2014/main" id="{FE289A7D-8BA4-76C6-3BA1-9CC2BA849AE0}"/>
                </a:ext>
              </a:extLst>
            </p:cNvPr>
            <p:cNvSpPr txBox="1"/>
            <p:nvPr/>
          </p:nvSpPr>
          <p:spPr>
            <a:xfrm>
              <a:off x="3478221" y="2597286"/>
              <a:ext cx="415769" cy="3112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lIns="91425" tIns="45700" rIns="91425" bIns="4570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r>
                <a:rPr lang="es-CR" sz="16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/>
                  <a:ea typeface="Arial"/>
                  <a:cs typeface="Calibri"/>
                  <a:sym typeface="Arial"/>
                </a:rPr>
                <a:t>1</a:t>
              </a:r>
              <a:endParaRPr sz="1600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Arial"/>
                <a:cs typeface="Calibri"/>
                <a:sym typeface="Arial"/>
              </a:endParaRPr>
            </a:p>
          </p:txBody>
        </p:sp>
      </p:grpSp>
      <p:grpSp>
        <p:nvGrpSpPr>
          <p:cNvPr id="5142" name="Grupo 260">
            <a:extLst>
              <a:ext uri="{FF2B5EF4-FFF2-40B4-BE49-F238E27FC236}">
                <a16:creationId xmlns:a16="http://schemas.microsoft.com/office/drawing/2014/main" id="{99F96A0A-C0BD-FC18-FBE0-B40F778BF870}"/>
              </a:ext>
            </a:extLst>
          </p:cNvPr>
          <p:cNvGrpSpPr>
            <a:grpSpLocks/>
          </p:cNvGrpSpPr>
          <p:nvPr/>
        </p:nvGrpSpPr>
        <p:grpSpPr bwMode="auto">
          <a:xfrm>
            <a:off x="3397250" y="7802563"/>
            <a:ext cx="1160463" cy="788987"/>
            <a:chOff x="2541899" y="2285481"/>
            <a:chExt cx="1139461" cy="927264"/>
          </a:xfrm>
        </p:grpSpPr>
        <p:grpSp>
          <p:nvGrpSpPr>
            <p:cNvPr id="5146" name="Google Shape;116;p1">
              <a:extLst>
                <a:ext uri="{FF2B5EF4-FFF2-40B4-BE49-F238E27FC236}">
                  <a16:creationId xmlns:a16="http://schemas.microsoft.com/office/drawing/2014/main" id="{14E01F2D-0592-D799-8C22-8DEAE728D9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1899" y="2285481"/>
              <a:ext cx="1139461" cy="927264"/>
              <a:chOff x="2190605" y="4957353"/>
              <a:chExt cx="1179802" cy="942790"/>
            </a:xfrm>
          </p:grpSpPr>
          <p:grpSp>
            <p:nvGrpSpPr>
              <p:cNvPr id="5148" name="Google Shape;118;p1">
                <a:extLst>
                  <a:ext uri="{FF2B5EF4-FFF2-40B4-BE49-F238E27FC236}">
                    <a16:creationId xmlns:a16="http://schemas.microsoft.com/office/drawing/2014/main" id="{7F8B5B66-F700-8CF2-AC16-134C3FD7443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90605" y="4957353"/>
                <a:ext cx="1179802" cy="942790"/>
                <a:chOff x="836752" y="2287534"/>
                <a:chExt cx="1339518" cy="1070421"/>
              </a:xfrm>
            </p:grpSpPr>
            <p:pic>
              <p:nvPicPr>
                <p:cNvPr id="5150" name="Google Shape;119;p1">
                  <a:extLst>
                    <a:ext uri="{FF2B5EF4-FFF2-40B4-BE49-F238E27FC236}">
                      <a16:creationId xmlns:a16="http://schemas.microsoft.com/office/drawing/2014/main" id="{D7084839-8AD1-A858-5C5D-12C13A7732EB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14039" y="2287534"/>
                  <a:ext cx="681687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" name="Google Shape;120;p1">
                  <a:extLst>
                    <a:ext uri="{FF2B5EF4-FFF2-40B4-BE49-F238E27FC236}">
                      <a16:creationId xmlns:a16="http://schemas.microsoft.com/office/drawing/2014/main" id="{4EEABE86-5928-E346-F7DB-FBC4CC76FDEE}"/>
                    </a:ext>
                  </a:extLst>
                </p:cNvPr>
                <p:cNvSpPr txBox="1"/>
                <p:nvPr/>
              </p:nvSpPr>
              <p:spPr>
                <a:xfrm>
                  <a:off x="836752" y="2996122"/>
                  <a:ext cx="1339518" cy="36183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s-CR" sz="900" b="1" kern="0" dirty="0">
                      <a:solidFill>
                        <a:schemeClr val="bg1">
                          <a:lumMod val="50000"/>
                        </a:schemeClr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Implementadas</a:t>
                  </a:r>
                  <a:endParaRPr sz="1200" b="1" kern="0" dirty="0">
                    <a:solidFill>
                      <a:schemeClr val="bg1">
                        <a:lumMod val="5000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8" name="Google Shape;122;p1">
                <a:extLst>
                  <a:ext uri="{FF2B5EF4-FFF2-40B4-BE49-F238E27FC236}">
                    <a16:creationId xmlns:a16="http://schemas.microsoft.com/office/drawing/2014/main" id="{DDFED56D-BA1A-AACF-CF77-56822CE649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5327" y="5084449"/>
                <a:ext cx="484187" cy="4666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>
                <a:spAutoFit/>
              </a:bodyPr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  <a:defRPr/>
                </a:pPr>
                <a:r>
                  <a:rPr lang="es-CR" altLang="es-CR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1</a:t>
                </a:r>
              </a:p>
            </p:txBody>
          </p:sp>
        </p:grpSp>
        <p:pic>
          <p:nvPicPr>
            <p:cNvPr id="5147" name="Gráfico 264" descr="Marca de verificación">
              <a:extLst>
                <a:ext uri="{FF2B5EF4-FFF2-40B4-BE49-F238E27FC236}">
                  <a16:creationId xmlns:a16="http://schemas.microsoft.com/office/drawing/2014/main" id="{19F18963-9EC4-C041-2156-4D987AA596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038" y="2632665"/>
              <a:ext cx="385407" cy="340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43" name="Google Shape;104;p1">
            <a:extLst>
              <a:ext uri="{FF2B5EF4-FFF2-40B4-BE49-F238E27FC236}">
                <a16:creationId xmlns:a16="http://schemas.microsoft.com/office/drawing/2014/main" id="{1DF3FA4D-D663-F95E-A4FC-51219ABC5E49}"/>
              </a:ext>
            </a:extLst>
          </p:cNvPr>
          <p:cNvGrpSpPr>
            <a:grpSpLocks/>
          </p:cNvGrpSpPr>
          <p:nvPr/>
        </p:nvGrpSpPr>
        <p:grpSpPr bwMode="auto">
          <a:xfrm>
            <a:off x="5486400" y="2411413"/>
            <a:ext cx="792163" cy="765175"/>
            <a:chOff x="3352230" y="2454756"/>
            <a:chExt cx="698548" cy="701017"/>
          </a:xfrm>
        </p:grpSpPr>
        <p:pic>
          <p:nvPicPr>
            <p:cNvPr id="5144" name="Google Shape;105;p1">
              <a:extLst>
                <a:ext uri="{FF2B5EF4-FFF2-40B4-BE49-F238E27FC236}">
                  <a16:creationId xmlns:a16="http://schemas.microsoft.com/office/drawing/2014/main" id="{3561BED8-2D3F-C0B3-243F-EEC0E953A23D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230" y="2454756"/>
              <a:ext cx="698548" cy="701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Google Shape;106;p1">
              <a:extLst>
                <a:ext uri="{FF2B5EF4-FFF2-40B4-BE49-F238E27FC236}">
                  <a16:creationId xmlns:a16="http://schemas.microsoft.com/office/drawing/2014/main" id="{D5809767-A136-D614-ED37-75F4869B30A1}"/>
                </a:ext>
              </a:extLst>
            </p:cNvPr>
            <p:cNvSpPr txBox="1"/>
            <p:nvPr/>
          </p:nvSpPr>
          <p:spPr>
            <a:xfrm>
              <a:off x="3478221" y="2597286"/>
              <a:ext cx="415769" cy="3112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lIns="91425" tIns="45700" rIns="91425" bIns="4570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r>
                <a:rPr lang="es-CR" sz="16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/>
                  <a:ea typeface="Arial"/>
                  <a:cs typeface="Calibri"/>
                  <a:sym typeface="Arial"/>
                </a:rPr>
                <a:t>2</a:t>
              </a:r>
              <a:endParaRPr sz="1600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Arial"/>
                <a:cs typeface="Calibri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oogle Shape;221;p2">
            <a:extLst>
              <a:ext uri="{FF2B5EF4-FFF2-40B4-BE49-F238E27FC236}">
                <a16:creationId xmlns:a16="http://schemas.microsoft.com/office/drawing/2014/main" id="{D9BFB303-B650-4C1B-5B94-544EC44101F7}"/>
              </a:ext>
            </a:extLst>
          </p:cNvPr>
          <p:cNvGrpSpPr>
            <a:grpSpLocks/>
          </p:cNvGrpSpPr>
          <p:nvPr/>
        </p:nvGrpSpPr>
        <p:grpSpPr bwMode="auto">
          <a:xfrm>
            <a:off x="765175" y="1593850"/>
            <a:ext cx="6003925" cy="1012825"/>
            <a:chOff x="756963" y="5121092"/>
            <a:chExt cx="6003345" cy="1011692"/>
          </a:xfrm>
        </p:grpSpPr>
        <p:grpSp>
          <p:nvGrpSpPr>
            <p:cNvPr id="7244" name="Google Shape;222;p2">
              <a:extLst>
                <a:ext uri="{FF2B5EF4-FFF2-40B4-BE49-F238E27FC236}">
                  <a16:creationId xmlns:a16="http://schemas.microsoft.com/office/drawing/2014/main" id="{3A31D1B7-54B3-9E2C-45F4-A8CF17A7CB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6964" y="5121092"/>
              <a:ext cx="2167663" cy="457680"/>
              <a:chOff x="256412" y="4657265"/>
              <a:chExt cx="2167663" cy="457680"/>
            </a:xfrm>
          </p:grpSpPr>
          <p:sp>
            <p:nvSpPr>
              <p:cNvPr id="7246" name="Google Shape;223;p2">
                <a:extLst>
                  <a:ext uri="{FF2B5EF4-FFF2-40B4-BE49-F238E27FC236}">
                    <a16:creationId xmlns:a16="http://schemas.microsoft.com/office/drawing/2014/main" id="{BAB81199-D33E-B00E-CF57-E1E6ECB96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46" y="4657265"/>
                <a:ext cx="1997029" cy="457680"/>
              </a:xfrm>
              <a:prstGeom prst="roundRect">
                <a:avLst>
                  <a:gd name="adj" fmla="val 2857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 anchor="ctr"/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</a:pPr>
                <a:r>
                  <a:rPr lang="es-CR" altLang="es-CR" b="1">
                    <a:solidFill>
                      <a:srgbClr val="7F7F7F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Vicerrectoría de Extensión</a:t>
                </a:r>
                <a:endParaRPr lang="es-CR" altLang="es-CR"/>
              </a:p>
            </p:txBody>
          </p:sp>
          <p:pic>
            <p:nvPicPr>
              <p:cNvPr id="7247" name="Google Shape;224;p2">
                <a:extLst>
                  <a:ext uri="{FF2B5EF4-FFF2-40B4-BE49-F238E27FC236}">
                    <a16:creationId xmlns:a16="http://schemas.microsoft.com/office/drawing/2014/main" id="{65D705B8-3EA0-D267-8184-7A14141B7167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7245" name="Google Shape;225;p2">
              <a:extLst>
                <a:ext uri="{FF2B5EF4-FFF2-40B4-BE49-F238E27FC236}">
                  <a16:creationId xmlns:a16="http://schemas.microsoft.com/office/drawing/2014/main" id="{B9998FBF-0BED-10A5-1B69-D540A541CD2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6963" y="6132784"/>
              <a:ext cx="6003345" cy="0"/>
            </a:xfrm>
            <a:prstGeom prst="straightConnector1">
              <a:avLst/>
            </a:prstGeom>
            <a:noFill/>
            <a:ln w="25400">
              <a:solidFill>
                <a:srgbClr val="FFB4B9"/>
              </a:solidFill>
              <a:prstDash val="dot"/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171" name="Google Shape;202;p2">
            <a:extLst>
              <a:ext uri="{FF2B5EF4-FFF2-40B4-BE49-F238E27FC236}">
                <a16:creationId xmlns:a16="http://schemas.microsoft.com/office/drawing/2014/main" id="{F212F7EA-9A69-53E1-AE40-0C7B65D1D5FE}"/>
              </a:ext>
            </a:extLst>
          </p:cNvPr>
          <p:cNvGrpSpPr>
            <a:grpSpLocks/>
          </p:cNvGrpSpPr>
          <p:nvPr/>
        </p:nvGrpSpPr>
        <p:grpSpPr bwMode="auto">
          <a:xfrm>
            <a:off x="2520950" y="1690688"/>
            <a:ext cx="1062038" cy="877887"/>
            <a:chOff x="2354890" y="6050970"/>
            <a:chExt cx="1062175" cy="878039"/>
          </a:xfrm>
        </p:grpSpPr>
        <p:grpSp>
          <p:nvGrpSpPr>
            <p:cNvPr id="7238" name="Google Shape;203;p2">
              <a:extLst>
                <a:ext uri="{FF2B5EF4-FFF2-40B4-BE49-F238E27FC236}">
                  <a16:creationId xmlns:a16="http://schemas.microsoft.com/office/drawing/2014/main" id="{7016B0E1-C3C7-1260-C534-D8FF0276F9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4890" y="6050970"/>
              <a:ext cx="1062175" cy="878039"/>
              <a:chOff x="1873521" y="5468420"/>
              <a:chExt cx="1205967" cy="996904"/>
            </a:xfrm>
          </p:grpSpPr>
          <p:grpSp>
            <p:nvGrpSpPr>
              <p:cNvPr id="7240" name="Google Shape;204;p2">
                <a:extLst>
                  <a:ext uri="{FF2B5EF4-FFF2-40B4-BE49-F238E27FC236}">
                    <a16:creationId xmlns:a16="http://schemas.microsoft.com/office/drawing/2014/main" id="{A7FA3210-C8DD-9525-2462-5D91CC1E96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3521" y="5468420"/>
                <a:ext cx="866967" cy="996904"/>
                <a:chOff x="1023278" y="2287534"/>
                <a:chExt cx="866967" cy="996904"/>
              </a:xfrm>
            </p:grpSpPr>
            <p:pic>
              <p:nvPicPr>
                <p:cNvPr id="7242" name="Google Shape;205;p2">
                  <a:extLst>
                    <a:ext uri="{FF2B5EF4-FFF2-40B4-BE49-F238E27FC236}">
                      <a16:creationId xmlns:a16="http://schemas.microsoft.com/office/drawing/2014/main" id="{B1D68539-60BD-A09D-CE95-54E0EFF33AA4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9082" y="2287534"/>
                  <a:ext cx="775361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5" name="Google Shape;206;p2">
                  <a:extLst>
                    <a:ext uri="{FF2B5EF4-FFF2-40B4-BE49-F238E27FC236}">
                      <a16:creationId xmlns:a16="http://schemas.microsoft.com/office/drawing/2014/main" id="{30797FFD-BB4D-450E-D396-6EA2977A89EE}"/>
                    </a:ext>
                  </a:extLst>
                </p:cNvPr>
                <p:cNvSpPr txBox="1"/>
                <p:nvPr/>
              </p:nvSpPr>
              <p:spPr>
                <a:xfrm>
                  <a:off x="1023278" y="2996003"/>
                  <a:ext cx="867070" cy="2884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n-CR" sz="1050" b="1" kern="0" dirty="0">
                      <a:solidFill>
                        <a:srgbClr val="646464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Total ARR</a:t>
                  </a:r>
                  <a:endParaRPr sz="1600" b="1" kern="0" dirty="0">
                    <a:solidFill>
                      <a:srgbClr val="6B6869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pic>
            <p:nvPicPr>
              <p:cNvPr id="7241" name="Google Shape;207;p2">
                <a:extLst>
                  <a:ext uri="{FF2B5EF4-FFF2-40B4-BE49-F238E27FC236}">
                    <a16:creationId xmlns:a16="http://schemas.microsoft.com/office/drawing/2014/main" id="{90D9E9E7-EDA6-AA7E-2C22-1B8E65DCC3B6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5855" y="5740650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239" name="Google Shape;208;p2">
              <a:extLst>
                <a:ext uri="{FF2B5EF4-FFF2-40B4-BE49-F238E27FC236}">
                  <a16:creationId xmlns:a16="http://schemas.microsoft.com/office/drawing/2014/main" id="{86E2CC6D-9884-4B23-980E-6DC57EFFB0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1676" y="6158221"/>
              <a:ext cx="615257" cy="46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CR" altLang="es-CR" sz="2400" b="1">
                  <a:solidFill>
                    <a:schemeClr val="tx1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1</a:t>
              </a:r>
              <a:endParaRPr lang="es-CR" altLang="es-CR">
                <a:solidFill>
                  <a:schemeClr val="tx1"/>
                </a:solidFill>
              </a:endParaRPr>
            </a:p>
          </p:txBody>
        </p:sp>
      </p:grpSp>
      <p:grpSp>
        <p:nvGrpSpPr>
          <p:cNvPr id="7172" name="Google Shape;209;p2">
            <a:extLst>
              <a:ext uri="{FF2B5EF4-FFF2-40B4-BE49-F238E27FC236}">
                <a16:creationId xmlns:a16="http://schemas.microsoft.com/office/drawing/2014/main" id="{9F011FB6-FE50-F515-EF85-98F822DD97BF}"/>
              </a:ext>
            </a:extLst>
          </p:cNvPr>
          <p:cNvGrpSpPr>
            <a:grpSpLocks/>
          </p:cNvGrpSpPr>
          <p:nvPr/>
        </p:nvGrpSpPr>
        <p:grpSpPr bwMode="auto">
          <a:xfrm>
            <a:off x="4854575" y="1704975"/>
            <a:ext cx="776288" cy="769938"/>
            <a:chOff x="3456733" y="6152325"/>
            <a:chExt cx="615257" cy="617431"/>
          </a:xfrm>
        </p:grpSpPr>
        <p:pic>
          <p:nvPicPr>
            <p:cNvPr id="7236" name="Google Shape;210;p2">
              <a:extLst>
                <a:ext uri="{FF2B5EF4-FFF2-40B4-BE49-F238E27FC236}">
                  <a16:creationId xmlns:a16="http://schemas.microsoft.com/office/drawing/2014/main" id="{650E8153-3EEA-A6AF-AE7B-F7010289384A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733" y="6152325"/>
              <a:ext cx="615257" cy="617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Google Shape;211;p2">
              <a:extLst>
                <a:ext uri="{FF2B5EF4-FFF2-40B4-BE49-F238E27FC236}">
                  <a16:creationId xmlns:a16="http://schemas.microsoft.com/office/drawing/2014/main" id="{BCD36FBD-3D6A-D441-9500-916EB438E9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1163" y="6222343"/>
              <a:ext cx="413945" cy="27116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  <a:defRPr/>
              </a:pPr>
              <a:r>
                <a:rPr lang="es-CR" altLang="es-CR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1</a:t>
              </a:r>
            </a:p>
          </p:txBody>
        </p:sp>
      </p:grpSp>
      <p:grpSp>
        <p:nvGrpSpPr>
          <p:cNvPr id="7173" name="Google Shape;221;p2">
            <a:extLst>
              <a:ext uri="{FF2B5EF4-FFF2-40B4-BE49-F238E27FC236}">
                <a16:creationId xmlns:a16="http://schemas.microsoft.com/office/drawing/2014/main" id="{5A9D8552-E4E4-D190-0FB9-0B743EE6309C}"/>
              </a:ext>
            </a:extLst>
          </p:cNvPr>
          <p:cNvGrpSpPr>
            <a:grpSpLocks/>
          </p:cNvGrpSpPr>
          <p:nvPr/>
        </p:nvGrpSpPr>
        <p:grpSpPr bwMode="auto">
          <a:xfrm>
            <a:off x="765175" y="2738438"/>
            <a:ext cx="6003925" cy="1012825"/>
            <a:chOff x="756963" y="5121092"/>
            <a:chExt cx="6003345" cy="1011692"/>
          </a:xfrm>
        </p:grpSpPr>
        <p:grpSp>
          <p:nvGrpSpPr>
            <p:cNvPr id="7232" name="Google Shape;222;p2">
              <a:extLst>
                <a:ext uri="{FF2B5EF4-FFF2-40B4-BE49-F238E27FC236}">
                  <a16:creationId xmlns:a16="http://schemas.microsoft.com/office/drawing/2014/main" id="{FCAD7621-F992-D3CD-64C0-5C98546644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6964" y="5121092"/>
              <a:ext cx="2167663" cy="457680"/>
              <a:chOff x="256412" y="4657265"/>
              <a:chExt cx="2167663" cy="457680"/>
            </a:xfrm>
          </p:grpSpPr>
          <p:sp>
            <p:nvSpPr>
              <p:cNvPr id="7234" name="Google Shape;223;p2">
                <a:extLst>
                  <a:ext uri="{FF2B5EF4-FFF2-40B4-BE49-F238E27FC236}">
                    <a16:creationId xmlns:a16="http://schemas.microsoft.com/office/drawing/2014/main" id="{EE71E52C-D514-8234-A98F-BA16259EAC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46" y="4657265"/>
                <a:ext cx="1997029" cy="457680"/>
              </a:xfrm>
              <a:prstGeom prst="roundRect">
                <a:avLst>
                  <a:gd name="adj" fmla="val 2857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 anchor="ctr"/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</a:pPr>
                <a:r>
                  <a:rPr lang="es-CR" altLang="es-CR" b="1">
                    <a:solidFill>
                      <a:srgbClr val="7F7F7F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Vicerrectoría de Investigación</a:t>
                </a:r>
                <a:endParaRPr lang="es-CR" altLang="es-CR"/>
              </a:p>
            </p:txBody>
          </p:sp>
          <p:pic>
            <p:nvPicPr>
              <p:cNvPr id="7235" name="Google Shape;224;p2">
                <a:extLst>
                  <a:ext uri="{FF2B5EF4-FFF2-40B4-BE49-F238E27FC236}">
                    <a16:creationId xmlns:a16="http://schemas.microsoft.com/office/drawing/2014/main" id="{42042FBB-721D-0C40-9319-483149FBD98A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7233" name="Google Shape;225;p2">
              <a:extLst>
                <a:ext uri="{FF2B5EF4-FFF2-40B4-BE49-F238E27FC236}">
                  <a16:creationId xmlns:a16="http://schemas.microsoft.com/office/drawing/2014/main" id="{88FB865B-77AC-14BB-8223-3396D5D0F21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6963" y="6132784"/>
              <a:ext cx="6003345" cy="0"/>
            </a:xfrm>
            <a:prstGeom prst="straightConnector1">
              <a:avLst/>
            </a:prstGeom>
            <a:noFill/>
            <a:ln w="25400">
              <a:solidFill>
                <a:srgbClr val="FFB4B9"/>
              </a:solidFill>
              <a:prstDash val="dot"/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174" name="Google Shape;202;p2">
            <a:extLst>
              <a:ext uri="{FF2B5EF4-FFF2-40B4-BE49-F238E27FC236}">
                <a16:creationId xmlns:a16="http://schemas.microsoft.com/office/drawing/2014/main" id="{5F55480B-9234-8D6D-DD97-A0FCB18C62C4}"/>
              </a:ext>
            </a:extLst>
          </p:cNvPr>
          <p:cNvGrpSpPr>
            <a:grpSpLocks/>
          </p:cNvGrpSpPr>
          <p:nvPr/>
        </p:nvGrpSpPr>
        <p:grpSpPr bwMode="auto">
          <a:xfrm>
            <a:off x="2520950" y="2705100"/>
            <a:ext cx="1062038" cy="877888"/>
            <a:chOff x="2354890" y="6050970"/>
            <a:chExt cx="1062175" cy="878039"/>
          </a:xfrm>
        </p:grpSpPr>
        <p:grpSp>
          <p:nvGrpSpPr>
            <p:cNvPr id="7226" name="Google Shape;203;p2">
              <a:extLst>
                <a:ext uri="{FF2B5EF4-FFF2-40B4-BE49-F238E27FC236}">
                  <a16:creationId xmlns:a16="http://schemas.microsoft.com/office/drawing/2014/main" id="{0447DC86-C104-32E8-AC4E-148F5E58BC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4890" y="6050970"/>
              <a:ext cx="1062175" cy="878039"/>
              <a:chOff x="1873521" y="5468420"/>
              <a:chExt cx="1205967" cy="996904"/>
            </a:xfrm>
          </p:grpSpPr>
          <p:grpSp>
            <p:nvGrpSpPr>
              <p:cNvPr id="7228" name="Google Shape;204;p2">
                <a:extLst>
                  <a:ext uri="{FF2B5EF4-FFF2-40B4-BE49-F238E27FC236}">
                    <a16:creationId xmlns:a16="http://schemas.microsoft.com/office/drawing/2014/main" id="{04C8B776-CFAE-E43F-8DC6-78687942D2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3521" y="5468420"/>
                <a:ext cx="866967" cy="996904"/>
                <a:chOff x="1023278" y="2287534"/>
                <a:chExt cx="866967" cy="996904"/>
              </a:xfrm>
            </p:grpSpPr>
            <p:pic>
              <p:nvPicPr>
                <p:cNvPr id="7230" name="Google Shape;205;p2">
                  <a:extLst>
                    <a:ext uri="{FF2B5EF4-FFF2-40B4-BE49-F238E27FC236}">
                      <a16:creationId xmlns:a16="http://schemas.microsoft.com/office/drawing/2014/main" id="{7B80A8C1-D10C-482D-C8E2-B8EB090DA4B4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9082" y="2287534"/>
                  <a:ext cx="775361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0" name="Google Shape;206;p2">
                  <a:extLst>
                    <a:ext uri="{FF2B5EF4-FFF2-40B4-BE49-F238E27FC236}">
                      <a16:creationId xmlns:a16="http://schemas.microsoft.com/office/drawing/2014/main" id="{F1B560B6-8A12-430E-A53B-E03C268EFC20}"/>
                    </a:ext>
                  </a:extLst>
                </p:cNvPr>
                <p:cNvSpPr txBox="1"/>
                <p:nvPr/>
              </p:nvSpPr>
              <p:spPr>
                <a:xfrm>
                  <a:off x="1023278" y="2996003"/>
                  <a:ext cx="867070" cy="2884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n-CR" sz="1050" b="1" kern="0" dirty="0">
                      <a:solidFill>
                        <a:srgbClr val="646464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Total ARR</a:t>
                  </a:r>
                  <a:endParaRPr sz="1600" b="1" kern="0" dirty="0">
                    <a:solidFill>
                      <a:srgbClr val="6B6869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pic>
            <p:nvPicPr>
              <p:cNvPr id="7229" name="Google Shape;207;p2">
                <a:extLst>
                  <a:ext uri="{FF2B5EF4-FFF2-40B4-BE49-F238E27FC236}">
                    <a16:creationId xmlns:a16="http://schemas.microsoft.com/office/drawing/2014/main" id="{CF263B3F-6B82-73B3-87B3-30A0D9B1725F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5855" y="5740650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227" name="Google Shape;208;p2">
              <a:extLst>
                <a:ext uri="{FF2B5EF4-FFF2-40B4-BE49-F238E27FC236}">
                  <a16:creationId xmlns:a16="http://schemas.microsoft.com/office/drawing/2014/main" id="{2D52D142-6BF9-3418-9C48-D0564EBE04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1676" y="6158221"/>
              <a:ext cx="615257" cy="46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CR" altLang="es-CR" sz="2400" b="1">
                  <a:solidFill>
                    <a:schemeClr val="tx1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2</a:t>
              </a:r>
              <a:endParaRPr lang="es-CR" altLang="es-CR">
                <a:solidFill>
                  <a:schemeClr val="tx1"/>
                </a:solidFill>
              </a:endParaRPr>
            </a:p>
          </p:txBody>
        </p:sp>
      </p:grpSp>
      <p:grpSp>
        <p:nvGrpSpPr>
          <p:cNvPr id="7175" name="Google Shape;221;p2">
            <a:extLst>
              <a:ext uri="{FF2B5EF4-FFF2-40B4-BE49-F238E27FC236}">
                <a16:creationId xmlns:a16="http://schemas.microsoft.com/office/drawing/2014/main" id="{EE63101C-E0E8-E95B-505C-4C03A13F3D64}"/>
              </a:ext>
            </a:extLst>
          </p:cNvPr>
          <p:cNvGrpSpPr>
            <a:grpSpLocks/>
          </p:cNvGrpSpPr>
          <p:nvPr/>
        </p:nvGrpSpPr>
        <p:grpSpPr bwMode="auto">
          <a:xfrm>
            <a:off x="765175" y="3857625"/>
            <a:ext cx="6003925" cy="1012825"/>
            <a:chOff x="756963" y="5121092"/>
            <a:chExt cx="6003345" cy="1011692"/>
          </a:xfrm>
        </p:grpSpPr>
        <p:grpSp>
          <p:nvGrpSpPr>
            <p:cNvPr id="7222" name="Google Shape;222;p2">
              <a:extLst>
                <a:ext uri="{FF2B5EF4-FFF2-40B4-BE49-F238E27FC236}">
                  <a16:creationId xmlns:a16="http://schemas.microsoft.com/office/drawing/2014/main" id="{820D7F28-135E-A782-DB9E-166EA21A20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6964" y="5121092"/>
              <a:ext cx="2167663" cy="457680"/>
              <a:chOff x="256412" y="4657265"/>
              <a:chExt cx="2167663" cy="457680"/>
            </a:xfrm>
          </p:grpSpPr>
          <p:sp>
            <p:nvSpPr>
              <p:cNvPr id="7224" name="Google Shape;223;p2">
                <a:extLst>
                  <a:ext uri="{FF2B5EF4-FFF2-40B4-BE49-F238E27FC236}">
                    <a16:creationId xmlns:a16="http://schemas.microsoft.com/office/drawing/2014/main" id="{8D6D9B74-B323-7665-5029-4458CE11CE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46" y="4657265"/>
                <a:ext cx="1997029" cy="457680"/>
              </a:xfrm>
              <a:prstGeom prst="roundRect">
                <a:avLst>
                  <a:gd name="adj" fmla="val 2857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 anchor="ctr"/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</a:pPr>
                <a:r>
                  <a:rPr lang="es-CR" altLang="es-CR" b="1">
                    <a:solidFill>
                      <a:srgbClr val="7F7F7F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Vicerrectoría de Vida Estudiantil</a:t>
                </a:r>
                <a:endParaRPr lang="es-CR" altLang="es-CR"/>
              </a:p>
            </p:txBody>
          </p:sp>
          <p:pic>
            <p:nvPicPr>
              <p:cNvPr id="7225" name="Google Shape;224;p2">
                <a:extLst>
                  <a:ext uri="{FF2B5EF4-FFF2-40B4-BE49-F238E27FC236}">
                    <a16:creationId xmlns:a16="http://schemas.microsoft.com/office/drawing/2014/main" id="{66C44155-C5B7-8233-02B8-7BAF79949334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7223" name="Google Shape;225;p2">
              <a:extLst>
                <a:ext uri="{FF2B5EF4-FFF2-40B4-BE49-F238E27FC236}">
                  <a16:creationId xmlns:a16="http://schemas.microsoft.com/office/drawing/2014/main" id="{D83918DC-2ED0-06DE-2079-A217905744B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6963" y="6132784"/>
              <a:ext cx="6003345" cy="0"/>
            </a:xfrm>
            <a:prstGeom prst="straightConnector1">
              <a:avLst/>
            </a:prstGeom>
            <a:noFill/>
            <a:ln w="25400">
              <a:solidFill>
                <a:srgbClr val="FFB4B9"/>
              </a:solidFill>
              <a:prstDash val="dot"/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176" name="Google Shape;202;p2">
            <a:extLst>
              <a:ext uri="{FF2B5EF4-FFF2-40B4-BE49-F238E27FC236}">
                <a16:creationId xmlns:a16="http://schemas.microsoft.com/office/drawing/2014/main" id="{FE815761-9311-E592-8E08-BDF6256A763C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3775075"/>
            <a:ext cx="1062037" cy="877888"/>
            <a:chOff x="2354890" y="6050970"/>
            <a:chExt cx="1062175" cy="878039"/>
          </a:xfrm>
        </p:grpSpPr>
        <p:grpSp>
          <p:nvGrpSpPr>
            <p:cNvPr id="7216" name="Google Shape;203;p2">
              <a:extLst>
                <a:ext uri="{FF2B5EF4-FFF2-40B4-BE49-F238E27FC236}">
                  <a16:creationId xmlns:a16="http://schemas.microsoft.com/office/drawing/2014/main" id="{3F5815FD-1277-C74C-A594-4E9D094A87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4890" y="6050970"/>
              <a:ext cx="1062175" cy="878039"/>
              <a:chOff x="1873521" y="5468420"/>
              <a:chExt cx="1205967" cy="996904"/>
            </a:xfrm>
          </p:grpSpPr>
          <p:grpSp>
            <p:nvGrpSpPr>
              <p:cNvPr id="7218" name="Google Shape;204;p2">
                <a:extLst>
                  <a:ext uri="{FF2B5EF4-FFF2-40B4-BE49-F238E27FC236}">
                    <a16:creationId xmlns:a16="http://schemas.microsoft.com/office/drawing/2014/main" id="{E55B1FD7-78EB-0198-B6EE-3B53993876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3521" y="5468420"/>
                <a:ext cx="866967" cy="996904"/>
                <a:chOff x="1023278" y="2287534"/>
                <a:chExt cx="866967" cy="996904"/>
              </a:xfrm>
            </p:grpSpPr>
            <p:pic>
              <p:nvPicPr>
                <p:cNvPr id="7220" name="Google Shape;205;p2">
                  <a:extLst>
                    <a:ext uri="{FF2B5EF4-FFF2-40B4-BE49-F238E27FC236}">
                      <a16:creationId xmlns:a16="http://schemas.microsoft.com/office/drawing/2014/main" id="{76BAAA24-79E7-617E-462F-C2A95AEE0420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9082" y="2287534"/>
                  <a:ext cx="775361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5" name="Google Shape;206;p2">
                  <a:extLst>
                    <a:ext uri="{FF2B5EF4-FFF2-40B4-BE49-F238E27FC236}">
                      <a16:creationId xmlns:a16="http://schemas.microsoft.com/office/drawing/2014/main" id="{D19F7BD1-70F7-1BD9-5DA4-3F2A961F77E2}"/>
                    </a:ext>
                  </a:extLst>
                </p:cNvPr>
                <p:cNvSpPr txBox="1"/>
                <p:nvPr/>
              </p:nvSpPr>
              <p:spPr>
                <a:xfrm>
                  <a:off x="1023278" y="2996003"/>
                  <a:ext cx="867070" cy="2884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n-CR" sz="1050" b="1" kern="0" dirty="0">
                      <a:solidFill>
                        <a:srgbClr val="646464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Total ARR</a:t>
                  </a:r>
                  <a:endParaRPr sz="1600" b="1" kern="0" dirty="0">
                    <a:solidFill>
                      <a:srgbClr val="6B6869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pic>
            <p:nvPicPr>
              <p:cNvPr id="7219" name="Google Shape;207;p2">
                <a:extLst>
                  <a:ext uri="{FF2B5EF4-FFF2-40B4-BE49-F238E27FC236}">
                    <a16:creationId xmlns:a16="http://schemas.microsoft.com/office/drawing/2014/main" id="{4C4862A7-AF62-C628-073D-4E42B8388221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5855" y="5740650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217" name="Google Shape;208;p2">
              <a:extLst>
                <a:ext uri="{FF2B5EF4-FFF2-40B4-BE49-F238E27FC236}">
                  <a16:creationId xmlns:a16="http://schemas.microsoft.com/office/drawing/2014/main" id="{5B5E2AD9-7F28-E013-67CE-E737634E7E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1676" y="6158221"/>
              <a:ext cx="615257" cy="46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CR" altLang="es-CR" sz="2400" b="1">
                  <a:solidFill>
                    <a:schemeClr val="tx1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3</a:t>
              </a:r>
              <a:endParaRPr lang="es-CR" altLang="es-CR">
                <a:solidFill>
                  <a:schemeClr val="tx1"/>
                </a:solidFill>
              </a:endParaRPr>
            </a:p>
          </p:txBody>
        </p:sp>
      </p:grpSp>
      <p:grpSp>
        <p:nvGrpSpPr>
          <p:cNvPr id="7177" name="Google Shape;209;p2">
            <a:extLst>
              <a:ext uri="{FF2B5EF4-FFF2-40B4-BE49-F238E27FC236}">
                <a16:creationId xmlns:a16="http://schemas.microsoft.com/office/drawing/2014/main" id="{552A36EA-62E0-E4D7-9872-5542FE031794}"/>
              </a:ext>
            </a:extLst>
          </p:cNvPr>
          <p:cNvGrpSpPr>
            <a:grpSpLocks/>
          </p:cNvGrpSpPr>
          <p:nvPr/>
        </p:nvGrpSpPr>
        <p:grpSpPr bwMode="auto">
          <a:xfrm>
            <a:off x="4910138" y="3789363"/>
            <a:ext cx="776287" cy="769937"/>
            <a:chOff x="3456733" y="6152325"/>
            <a:chExt cx="615257" cy="617431"/>
          </a:xfrm>
        </p:grpSpPr>
        <p:pic>
          <p:nvPicPr>
            <p:cNvPr id="7214" name="Google Shape;210;p2">
              <a:extLst>
                <a:ext uri="{FF2B5EF4-FFF2-40B4-BE49-F238E27FC236}">
                  <a16:creationId xmlns:a16="http://schemas.microsoft.com/office/drawing/2014/main" id="{ECAD8CF3-5023-76E6-0283-3265A81C2BAC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733" y="6152325"/>
              <a:ext cx="615257" cy="617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" name="Google Shape;211;p2">
              <a:extLst>
                <a:ext uri="{FF2B5EF4-FFF2-40B4-BE49-F238E27FC236}">
                  <a16:creationId xmlns:a16="http://schemas.microsoft.com/office/drawing/2014/main" id="{5E9A8A35-940A-D3D2-5CDE-8CF903CB17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1163" y="6275811"/>
              <a:ext cx="413947" cy="27116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  <a:defRPr/>
              </a:pPr>
              <a:r>
                <a:rPr lang="es-CR" altLang="es-CR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2</a:t>
              </a:r>
            </a:p>
          </p:txBody>
        </p:sp>
      </p:grpSp>
      <p:pic>
        <p:nvPicPr>
          <p:cNvPr id="7178" name="Google Shape;263;p2">
            <a:extLst>
              <a:ext uri="{FF2B5EF4-FFF2-40B4-BE49-F238E27FC236}">
                <a16:creationId xmlns:a16="http://schemas.microsoft.com/office/drawing/2014/main" id="{95BB97EB-5792-C60D-ED27-8A0151FB9772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38" y="8489950"/>
            <a:ext cx="533400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9" name="Google Shape;264;p2">
            <a:extLst>
              <a:ext uri="{FF2B5EF4-FFF2-40B4-BE49-F238E27FC236}">
                <a16:creationId xmlns:a16="http://schemas.microsoft.com/office/drawing/2014/main" id="{819513B6-E33A-94FB-B8AE-621B37B44B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2050" y="8761413"/>
            <a:ext cx="52038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LID4096" altLang="es-CR" sz="800" i="1">
                <a:solidFill>
                  <a:srgbClr val="7F7F7F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Elaborado por Sección de Control Interno-Apeuna, a partir de información suministrada por las instancias participantes.</a:t>
            </a:r>
            <a:endParaRPr lang="es-CR" altLang="es-CR" sz="800" i="1">
              <a:solidFill>
                <a:srgbClr val="7F7F7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grpSp>
        <p:nvGrpSpPr>
          <p:cNvPr id="7180" name="Grupo 260">
            <a:extLst>
              <a:ext uri="{FF2B5EF4-FFF2-40B4-BE49-F238E27FC236}">
                <a16:creationId xmlns:a16="http://schemas.microsoft.com/office/drawing/2014/main" id="{18D948DB-C11F-FA65-FC6E-89B50BF04045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2732088"/>
            <a:ext cx="1117600" cy="812800"/>
            <a:chOff x="2541899" y="2285481"/>
            <a:chExt cx="1139461" cy="927264"/>
          </a:xfrm>
        </p:grpSpPr>
        <p:grpSp>
          <p:nvGrpSpPr>
            <p:cNvPr id="7208" name="Google Shape;116;p1">
              <a:extLst>
                <a:ext uri="{FF2B5EF4-FFF2-40B4-BE49-F238E27FC236}">
                  <a16:creationId xmlns:a16="http://schemas.microsoft.com/office/drawing/2014/main" id="{1F245C05-9AB4-6561-3292-6826D2B611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1899" y="2285481"/>
              <a:ext cx="1139461" cy="927264"/>
              <a:chOff x="2190605" y="4957353"/>
              <a:chExt cx="1179802" cy="942790"/>
            </a:xfrm>
          </p:grpSpPr>
          <p:grpSp>
            <p:nvGrpSpPr>
              <p:cNvPr id="7210" name="Google Shape;118;p1">
                <a:extLst>
                  <a:ext uri="{FF2B5EF4-FFF2-40B4-BE49-F238E27FC236}">
                    <a16:creationId xmlns:a16="http://schemas.microsoft.com/office/drawing/2014/main" id="{682D0186-8ACC-F4AE-C860-A451C5796AF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90605" y="4957353"/>
                <a:ext cx="1179802" cy="942790"/>
                <a:chOff x="836752" y="2287534"/>
                <a:chExt cx="1339518" cy="1070421"/>
              </a:xfrm>
            </p:grpSpPr>
            <p:pic>
              <p:nvPicPr>
                <p:cNvPr id="7212" name="Google Shape;119;p1">
                  <a:extLst>
                    <a:ext uri="{FF2B5EF4-FFF2-40B4-BE49-F238E27FC236}">
                      <a16:creationId xmlns:a16="http://schemas.microsoft.com/office/drawing/2014/main" id="{9FF55A78-79DF-1F92-1E46-3FC954A0843F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14039" y="2287534"/>
                  <a:ext cx="681687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" name="Google Shape;120;p1">
                  <a:extLst>
                    <a:ext uri="{FF2B5EF4-FFF2-40B4-BE49-F238E27FC236}">
                      <a16:creationId xmlns:a16="http://schemas.microsoft.com/office/drawing/2014/main" id="{00864175-1558-1887-6958-74AFC6E4423A}"/>
                    </a:ext>
                  </a:extLst>
                </p:cNvPr>
                <p:cNvSpPr txBox="1"/>
                <p:nvPr/>
              </p:nvSpPr>
              <p:spPr>
                <a:xfrm>
                  <a:off x="836752" y="2996269"/>
                  <a:ext cx="1339518" cy="36168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s-CR" sz="900" b="1" kern="0" dirty="0">
                      <a:solidFill>
                        <a:schemeClr val="bg1">
                          <a:lumMod val="50000"/>
                        </a:schemeClr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Implementadas</a:t>
                  </a:r>
                  <a:endParaRPr sz="1200" b="1" kern="0" dirty="0">
                    <a:solidFill>
                      <a:schemeClr val="bg1">
                        <a:lumMod val="5000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8" name="Google Shape;122;p1">
                <a:extLst>
                  <a:ext uri="{FF2B5EF4-FFF2-40B4-BE49-F238E27FC236}">
                    <a16:creationId xmlns:a16="http://schemas.microsoft.com/office/drawing/2014/main" id="{A8A49361-7899-42D9-DFC3-8C10F57F5DB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5666" y="5084408"/>
                <a:ext cx="482646" cy="3903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>
                <a:spAutoFit/>
              </a:bodyPr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  <a:defRPr/>
                </a:pPr>
                <a:r>
                  <a:rPr lang="es-CR" altLang="es-CR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1</a:t>
                </a:r>
              </a:p>
            </p:txBody>
          </p:sp>
        </p:grpSp>
        <p:pic>
          <p:nvPicPr>
            <p:cNvPr id="7209" name="Gráfico 264" descr="Marca de verificación">
              <a:extLst>
                <a:ext uri="{FF2B5EF4-FFF2-40B4-BE49-F238E27FC236}">
                  <a16:creationId xmlns:a16="http://schemas.microsoft.com/office/drawing/2014/main" id="{9F842854-877A-F3D3-13AF-1A434CF7EA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038" y="2632665"/>
              <a:ext cx="385407" cy="340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181" name="CuadroTexto 4">
            <a:extLst>
              <a:ext uri="{FF2B5EF4-FFF2-40B4-BE49-F238E27FC236}">
                <a16:creationId xmlns:a16="http://schemas.microsoft.com/office/drawing/2014/main" id="{A64FD1C6-F814-92DA-AFCE-592520EA42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800" y="4581525"/>
            <a:ext cx="62309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00"/>
              </a:buClr>
            </a:pPr>
            <a:r>
              <a:rPr lang="es-CR" altLang="es-CR" b="1">
                <a:solidFill>
                  <a:srgbClr val="7F7F7F"/>
                </a:solidFill>
                <a:latin typeface="Calibri" panose="020F0502020204030204" pitchFamily="34" charset="0"/>
              </a:rPr>
              <a:t>Además, la ViVE cuenta con 3 ARR cuya vigencia inicia en 2025.</a:t>
            </a:r>
          </a:p>
        </p:txBody>
      </p:sp>
      <p:grpSp>
        <p:nvGrpSpPr>
          <p:cNvPr id="7182" name="Google Shape;221;p2">
            <a:extLst>
              <a:ext uri="{FF2B5EF4-FFF2-40B4-BE49-F238E27FC236}">
                <a16:creationId xmlns:a16="http://schemas.microsoft.com/office/drawing/2014/main" id="{3AF14641-C579-A803-663B-3835FD899D68}"/>
              </a:ext>
            </a:extLst>
          </p:cNvPr>
          <p:cNvGrpSpPr>
            <a:grpSpLocks/>
          </p:cNvGrpSpPr>
          <p:nvPr/>
        </p:nvGrpSpPr>
        <p:grpSpPr bwMode="auto">
          <a:xfrm>
            <a:off x="765175" y="447675"/>
            <a:ext cx="6003925" cy="1012825"/>
            <a:chOff x="756963" y="5121092"/>
            <a:chExt cx="6003345" cy="1011692"/>
          </a:xfrm>
        </p:grpSpPr>
        <p:grpSp>
          <p:nvGrpSpPr>
            <p:cNvPr id="7204" name="Google Shape;222;p2">
              <a:extLst>
                <a:ext uri="{FF2B5EF4-FFF2-40B4-BE49-F238E27FC236}">
                  <a16:creationId xmlns:a16="http://schemas.microsoft.com/office/drawing/2014/main" id="{0F5389A8-AE44-10F0-C54F-8F873589C5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6964" y="5121092"/>
              <a:ext cx="2167663" cy="457680"/>
              <a:chOff x="256412" y="4657265"/>
              <a:chExt cx="2167663" cy="457680"/>
            </a:xfrm>
          </p:grpSpPr>
          <p:sp>
            <p:nvSpPr>
              <p:cNvPr id="7206" name="Google Shape;223;p2">
                <a:extLst>
                  <a:ext uri="{FF2B5EF4-FFF2-40B4-BE49-F238E27FC236}">
                    <a16:creationId xmlns:a16="http://schemas.microsoft.com/office/drawing/2014/main" id="{19BB2B93-933C-1D05-CCFE-47ACF7E46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46" y="4657265"/>
                <a:ext cx="1997029" cy="457680"/>
              </a:xfrm>
              <a:prstGeom prst="roundRect">
                <a:avLst>
                  <a:gd name="adj" fmla="val 2857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 anchor="ctr"/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</a:pPr>
                <a:r>
                  <a:rPr lang="es-CR" altLang="es-CR" b="1">
                    <a:solidFill>
                      <a:srgbClr val="7F7F7F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Vicerrectoría de Docencia</a:t>
                </a:r>
                <a:endParaRPr lang="es-CR" altLang="es-CR"/>
              </a:p>
            </p:txBody>
          </p:sp>
          <p:pic>
            <p:nvPicPr>
              <p:cNvPr id="7207" name="Google Shape;224;p2">
                <a:extLst>
                  <a:ext uri="{FF2B5EF4-FFF2-40B4-BE49-F238E27FC236}">
                    <a16:creationId xmlns:a16="http://schemas.microsoft.com/office/drawing/2014/main" id="{CBE27917-A28F-0958-1B3B-F10D47F4B669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7205" name="Google Shape;225;p2">
              <a:extLst>
                <a:ext uri="{FF2B5EF4-FFF2-40B4-BE49-F238E27FC236}">
                  <a16:creationId xmlns:a16="http://schemas.microsoft.com/office/drawing/2014/main" id="{8178CD15-DB7B-CBFD-5954-D1248B2A0D3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6963" y="6132784"/>
              <a:ext cx="6003345" cy="0"/>
            </a:xfrm>
            <a:prstGeom prst="straightConnector1">
              <a:avLst/>
            </a:prstGeom>
            <a:noFill/>
            <a:ln w="25400">
              <a:solidFill>
                <a:srgbClr val="FFB4B9"/>
              </a:solidFill>
              <a:prstDash val="dot"/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183" name="Google Shape;202;p2">
            <a:extLst>
              <a:ext uri="{FF2B5EF4-FFF2-40B4-BE49-F238E27FC236}">
                <a16:creationId xmlns:a16="http://schemas.microsoft.com/office/drawing/2014/main" id="{C3A8A79C-0875-041D-441E-2367FDB45001}"/>
              </a:ext>
            </a:extLst>
          </p:cNvPr>
          <p:cNvGrpSpPr>
            <a:grpSpLocks/>
          </p:cNvGrpSpPr>
          <p:nvPr/>
        </p:nvGrpSpPr>
        <p:grpSpPr bwMode="auto">
          <a:xfrm>
            <a:off x="2520950" y="544513"/>
            <a:ext cx="1062038" cy="877887"/>
            <a:chOff x="2354890" y="6050970"/>
            <a:chExt cx="1062175" cy="878039"/>
          </a:xfrm>
        </p:grpSpPr>
        <p:grpSp>
          <p:nvGrpSpPr>
            <p:cNvPr id="7198" name="Google Shape;203;p2">
              <a:extLst>
                <a:ext uri="{FF2B5EF4-FFF2-40B4-BE49-F238E27FC236}">
                  <a16:creationId xmlns:a16="http://schemas.microsoft.com/office/drawing/2014/main" id="{FDF87F0F-32EE-27DB-4FA4-07A36F41C4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4890" y="6050970"/>
              <a:ext cx="1062175" cy="878039"/>
              <a:chOff x="1873521" y="5468420"/>
              <a:chExt cx="1205967" cy="996904"/>
            </a:xfrm>
          </p:grpSpPr>
          <p:grpSp>
            <p:nvGrpSpPr>
              <p:cNvPr id="7200" name="Google Shape;204;p2">
                <a:extLst>
                  <a:ext uri="{FF2B5EF4-FFF2-40B4-BE49-F238E27FC236}">
                    <a16:creationId xmlns:a16="http://schemas.microsoft.com/office/drawing/2014/main" id="{59436C76-3E78-A52D-B317-DEE47E9754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3521" y="5468420"/>
                <a:ext cx="866967" cy="996904"/>
                <a:chOff x="1023278" y="2287534"/>
                <a:chExt cx="866967" cy="996904"/>
              </a:xfrm>
            </p:grpSpPr>
            <p:pic>
              <p:nvPicPr>
                <p:cNvPr id="7202" name="Google Shape;205;p2">
                  <a:extLst>
                    <a:ext uri="{FF2B5EF4-FFF2-40B4-BE49-F238E27FC236}">
                      <a16:creationId xmlns:a16="http://schemas.microsoft.com/office/drawing/2014/main" id="{66276CE5-2ABE-7418-80A4-7693475E7B36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9082" y="2287534"/>
                  <a:ext cx="775361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70" name="Google Shape;206;p2">
                  <a:extLst>
                    <a:ext uri="{FF2B5EF4-FFF2-40B4-BE49-F238E27FC236}">
                      <a16:creationId xmlns:a16="http://schemas.microsoft.com/office/drawing/2014/main" id="{8B484042-1ACD-101F-0414-25EB104788E8}"/>
                    </a:ext>
                  </a:extLst>
                </p:cNvPr>
                <p:cNvSpPr txBox="1"/>
                <p:nvPr/>
              </p:nvSpPr>
              <p:spPr>
                <a:xfrm>
                  <a:off x="1023278" y="2996003"/>
                  <a:ext cx="867070" cy="2884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n-CR" sz="1050" b="1" kern="0" dirty="0">
                      <a:solidFill>
                        <a:srgbClr val="646464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Total ARR</a:t>
                  </a:r>
                  <a:endParaRPr sz="1600" b="1" kern="0" dirty="0">
                    <a:solidFill>
                      <a:srgbClr val="6B6869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pic>
            <p:nvPicPr>
              <p:cNvPr id="7201" name="Google Shape;207;p2">
                <a:extLst>
                  <a:ext uri="{FF2B5EF4-FFF2-40B4-BE49-F238E27FC236}">
                    <a16:creationId xmlns:a16="http://schemas.microsoft.com/office/drawing/2014/main" id="{AA4C795E-4606-7B0D-3D4E-09CDDB81337C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5855" y="5740650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199" name="Google Shape;208;p2">
              <a:extLst>
                <a:ext uri="{FF2B5EF4-FFF2-40B4-BE49-F238E27FC236}">
                  <a16:creationId xmlns:a16="http://schemas.microsoft.com/office/drawing/2014/main" id="{CFE76854-FD37-F8E9-49D9-1FE4182B66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1676" y="6158221"/>
              <a:ext cx="615257" cy="46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CR" altLang="es-CR" sz="2400" b="1">
                  <a:solidFill>
                    <a:schemeClr val="tx1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2</a:t>
              </a:r>
              <a:endParaRPr lang="es-CR" altLang="es-CR">
                <a:solidFill>
                  <a:schemeClr val="tx1"/>
                </a:solidFill>
              </a:endParaRPr>
            </a:p>
          </p:txBody>
        </p:sp>
      </p:grpSp>
      <p:grpSp>
        <p:nvGrpSpPr>
          <p:cNvPr id="7184" name="Google Shape;209;p2">
            <a:extLst>
              <a:ext uri="{FF2B5EF4-FFF2-40B4-BE49-F238E27FC236}">
                <a16:creationId xmlns:a16="http://schemas.microsoft.com/office/drawing/2014/main" id="{648DC53A-F1EC-B2CA-B33D-D6389E251230}"/>
              </a:ext>
            </a:extLst>
          </p:cNvPr>
          <p:cNvGrpSpPr>
            <a:grpSpLocks/>
          </p:cNvGrpSpPr>
          <p:nvPr/>
        </p:nvGrpSpPr>
        <p:grpSpPr bwMode="auto">
          <a:xfrm>
            <a:off x="4854575" y="558800"/>
            <a:ext cx="776288" cy="771525"/>
            <a:chOff x="3456733" y="6152325"/>
            <a:chExt cx="615257" cy="617431"/>
          </a:xfrm>
        </p:grpSpPr>
        <p:pic>
          <p:nvPicPr>
            <p:cNvPr id="7196" name="Google Shape;210;p2">
              <a:extLst>
                <a:ext uri="{FF2B5EF4-FFF2-40B4-BE49-F238E27FC236}">
                  <a16:creationId xmlns:a16="http://schemas.microsoft.com/office/drawing/2014/main" id="{20D3F119-17AC-84A3-5093-17C58D72A9D3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733" y="6152325"/>
              <a:ext cx="615257" cy="617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0" name="Google Shape;211;p2">
              <a:extLst>
                <a:ext uri="{FF2B5EF4-FFF2-40B4-BE49-F238E27FC236}">
                  <a16:creationId xmlns:a16="http://schemas.microsoft.com/office/drawing/2014/main" id="{7A748B68-3588-414E-3B99-52D442FFD9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1163" y="6222199"/>
              <a:ext cx="413945" cy="271873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  <a:defRPr/>
              </a:pPr>
              <a:r>
                <a:rPr lang="es-CR" altLang="es-CR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2</a:t>
              </a:r>
            </a:p>
          </p:txBody>
        </p:sp>
      </p:grpSp>
      <p:sp>
        <p:nvSpPr>
          <p:cNvPr id="7185" name="CuadroTexto 6">
            <a:extLst>
              <a:ext uri="{FF2B5EF4-FFF2-40B4-BE49-F238E27FC236}">
                <a16:creationId xmlns:a16="http://schemas.microsoft.com/office/drawing/2014/main" id="{9CF884BD-0B6E-D80E-B755-AF900CAEBB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113" y="5276850"/>
            <a:ext cx="5916612" cy="116998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just"/>
            <a:r>
              <a:rPr lang="es-CR" altLang="es-CR" b="1">
                <a:solidFill>
                  <a:srgbClr val="7F7F7F"/>
                </a:solidFill>
                <a:latin typeface="Calibri" panose="020F0502020204030204" pitchFamily="34" charset="0"/>
              </a:rPr>
              <a:t>Nota aclaratoria: en cuanto al seguimiento SEVRI a las 22 metas estratégicas priorizadas para el año 2023, de las ARR vigentes al corte de junio de 2024, 26 se encuentran en proceso, 5 fueron implementadas, 2 se encuentran por iniciar, para un total de  las 33 ARR formuladas. Existen 3 ARR cuya vigencia inicia partir del año 2025.</a:t>
            </a:r>
          </a:p>
        </p:txBody>
      </p:sp>
      <p:grpSp>
        <p:nvGrpSpPr>
          <p:cNvPr id="7186" name="Grupo 260">
            <a:extLst>
              <a:ext uri="{FF2B5EF4-FFF2-40B4-BE49-F238E27FC236}">
                <a16:creationId xmlns:a16="http://schemas.microsoft.com/office/drawing/2014/main" id="{5B560092-348E-016E-DB0B-05A6F515E286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3840163"/>
            <a:ext cx="1117600" cy="812800"/>
            <a:chOff x="2541899" y="2285481"/>
            <a:chExt cx="1139461" cy="927264"/>
          </a:xfrm>
        </p:grpSpPr>
        <p:grpSp>
          <p:nvGrpSpPr>
            <p:cNvPr id="7190" name="Google Shape;116;p1">
              <a:extLst>
                <a:ext uri="{FF2B5EF4-FFF2-40B4-BE49-F238E27FC236}">
                  <a16:creationId xmlns:a16="http://schemas.microsoft.com/office/drawing/2014/main" id="{6F394819-C610-87E3-D412-5CAD8FCDCB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1899" y="2285481"/>
              <a:ext cx="1139461" cy="927264"/>
              <a:chOff x="2190605" y="4957353"/>
              <a:chExt cx="1179802" cy="942790"/>
            </a:xfrm>
          </p:grpSpPr>
          <p:grpSp>
            <p:nvGrpSpPr>
              <p:cNvPr id="7192" name="Google Shape;118;p1">
                <a:extLst>
                  <a:ext uri="{FF2B5EF4-FFF2-40B4-BE49-F238E27FC236}">
                    <a16:creationId xmlns:a16="http://schemas.microsoft.com/office/drawing/2014/main" id="{7AE5B4EC-AEAF-3858-025C-9416DE33E7F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90605" y="4957353"/>
                <a:ext cx="1179802" cy="942790"/>
                <a:chOff x="836752" y="2287534"/>
                <a:chExt cx="1339518" cy="1070421"/>
              </a:xfrm>
            </p:grpSpPr>
            <p:pic>
              <p:nvPicPr>
                <p:cNvPr id="7194" name="Google Shape;119;p1">
                  <a:extLst>
                    <a:ext uri="{FF2B5EF4-FFF2-40B4-BE49-F238E27FC236}">
                      <a16:creationId xmlns:a16="http://schemas.microsoft.com/office/drawing/2014/main" id="{5797721E-F028-14E2-5D10-0911ED7D75BE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14039" y="2287534"/>
                  <a:ext cx="681687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3" name="Google Shape;120;p1">
                  <a:extLst>
                    <a:ext uri="{FF2B5EF4-FFF2-40B4-BE49-F238E27FC236}">
                      <a16:creationId xmlns:a16="http://schemas.microsoft.com/office/drawing/2014/main" id="{EA69FA20-25D3-3EAB-7647-7F079DB64C54}"/>
                    </a:ext>
                  </a:extLst>
                </p:cNvPr>
                <p:cNvSpPr txBox="1"/>
                <p:nvPr/>
              </p:nvSpPr>
              <p:spPr>
                <a:xfrm>
                  <a:off x="836752" y="2996269"/>
                  <a:ext cx="1339518" cy="36168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s-CR" sz="900" b="1" kern="0" dirty="0">
                      <a:solidFill>
                        <a:schemeClr val="bg1">
                          <a:lumMod val="50000"/>
                        </a:schemeClr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Implementadas</a:t>
                  </a:r>
                  <a:endParaRPr sz="1200" b="1" kern="0" dirty="0">
                    <a:solidFill>
                      <a:schemeClr val="bg1">
                        <a:lumMod val="5000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1" name="Google Shape;122;p1">
                <a:extLst>
                  <a:ext uri="{FF2B5EF4-FFF2-40B4-BE49-F238E27FC236}">
                    <a16:creationId xmlns:a16="http://schemas.microsoft.com/office/drawing/2014/main" id="{63B61D01-994E-76F1-CE7C-6206280A8E8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5666" y="5084408"/>
                <a:ext cx="482646" cy="3903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>
                <a:spAutoFit/>
              </a:bodyPr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  <a:defRPr/>
                </a:pPr>
                <a:r>
                  <a:rPr lang="es-CR" altLang="es-CR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1</a:t>
                </a:r>
              </a:p>
            </p:txBody>
          </p:sp>
        </p:grpSp>
        <p:pic>
          <p:nvPicPr>
            <p:cNvPr id="7191" name="Gráfico 264" descr="Marca de verificación">
              <a:extLst>
                <a:ext uri="{FF2B5EF4-FFF2-40B4-BE49-F238E27FC236}">
                  <a16:creationId xmlns:a16="http://schemas.microsoft.com/office/drawing/2014/main" id="{A9C372C6-AEC3-789B-9594-B82BCF96AF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038" y="2632665"/>
              <a:ext cx="385407" cy="340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187" name="Google Shape;104;p1">
            <a:extLst>
              <a:ext uri="{FF2B5EF4-FFF2-40B4-BE49-F238E27FC236}">
                <a16:creationId xmlns:a16="http://schemas.microsoft.com/office/drawing/2014/main" id="{90233EA2-E5AC-0895-4DAD-D85659D2AC27}"/>
              </a:ext>
            </a:extLst>
          </p:cNvPr>
          <p:cNvGrpSpPr>
            <a:grpSpLocks/>
          </p:cNvGrpSpPr>
          <p:nvPr/>
        </p:nvGrpSpPr>
        <p:grpSpPr bwMode="auto">
          <a:xfrm>
            <a:off x="5922963" y="2668588"/>
            <a:ext cx="790575" cy="763587"/>
            <a:chOff x="3352230" y="2454756"/>
            <a:chExt cx="698548" cy="701017"/>
          </a:xfrm>
        </p:grpSpPr>
        <p:pic>
          <p:nvPicPr>
            <p:cNvPr id="7188" name="Google Shape;105;p1">
              <a:extLst>
                <a:ext uri="{FF2B5EF4-FFF2-40B4-BE49-F238E27FC236}">
                  <a16:creationId xmlns:a16="http://schemas.microsoft.com/office/drawing/2014/main" id="{B2B20EEE-770B-927F-C7E5-3679BDF24D15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230" y="2454756"/>
              <a:ext cx="698548" cy="701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Google Shape;106;p1">
              <a:extLst>
                <a:ext uri="{FF2B5EF4-FFF2-40B4-BE49-F238E27FC236}">
                  <a16:creationId xmlns:a16="http://schemas.microsoft.com/office/drawing/2014/main" id="{4671A0D1-0BC0-2B5B-3CD1-6A9ABFEFCDBB}"/>
                </a:ext>
              </a:extLst>
            </p:cNvPr>
            <p:cNvSpPr txBox="1"/>
            <p:nvPr/>
          </p:nvSpPr>
          <p:spPr>
            <a:xfrm>
              <a:off x="3477070" y="2597583"/>
              <a:ext cx="418007" cy="3031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lIns="91425" tIns="45700" rIns="91425" bIns="4570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r>
                <a:rPr lang="es-CR" sz="16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/>
                  <a:ea typeface="Arial"/>
                  <a:cs typeface="Calibri"/>
                  <a:sym typeface="Arial"/>
                </a:rPr>
                <a:t>1</a:t>
              </a:r>
              <a:endParaRPr sz="1600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Arial"/>
                <a:cs typeface="Calibri"/>
                <a:sym typeface="Arial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3757</TotalTime>
  <Words>313</Words>
  <Application>Microsoft Office PowerPoint</Application>
  <PresentationFormat>Presentación en pantalla (4:3)</PresentationFormat>
  <Paragraphs>80</Paragraphs>
  <Slides>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GIOVANNI DURAN  CASCANTE</cp:lastModifiedBy>
  <cp:revision>105</cp:revision>
  <dcterms:created xsi:type="dcterms:W3CDTF">2020-03-09T15:08:55Z</dcterms:created>
  <dcterms:modified xsi:type="dcterms:W3CDTF">2024-07-26T21:52:43Z</dcterms:modified>
</cp:coreProperties>
</file>