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256" r:id="rId2"/>
    <p:sldId id="259" r:id="rId3"/>
    <p:sldId id="260" r:id="rId4"/>
  </p:sldIdLst>
  <p:sldSz cx="6858000" cy="9144000" type="screen4x3"/>
  <p:notesSz cx="6858000" cy="9144000"/>
  <p:defaultTextStyle>
    <a:defPPr>
      <a:defRPr lang="es-CR"/>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19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2334" y="66"/>
      </p:cViewPr>
      <p:guideLst>
        <p:guide orient="horz" pos="2880"/>
        <p:guide pos="2160"/>
        <p:guide orient="horz" pos="19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Google Shape;3;n">
            <a:extLst>
              <a:ext uri="{FF2B5EF4-FFF2-40B4-BE49-F238E27FC236}">
                <a16:creationId xmlns:a16="http://schemas.microsoft.com/office/drawing/2014/main" id="{B6468224-6F70-B7B4-2FDF-D312EFEE976F}"/>
              </a:ext>
            </a:extLst>
          </p:cNvPr>
          <p:cNvSpPr txBox="1">
            <a:spLocks noGrp="1" noChangeArrowheads="1"/>
          </p:cNvSpPr>
          <p:nvPr>
            <p:ph type="hdr" idx="2"/>
          </p:nvPr>
        </p:nvSpPr>
        <p:spPr bwMode="auto">
          <a:xfrm>
            <a:off x="0"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s-CR" altLang="es-CR"/>
          </a:p>
        </p:txBody>
      </p:sp>
      <p:sp>
        <p:nvSpPr>
          <p:cNvPr id="2051" name="Google Shape;4;n">
            <a:extLst>
              <a:ext uri="{FF2B5EF4-FFF2-40B4-BE49-F238E27FC236}">
                <a16:creationId xmlns:a16="http://schemas.microsoft.com/office/drawing/2014/main" id="{7B4DED07-7D34-17FC-0992-DC3094B1E2D3}"/>
              </a:ext>
            </a:extLst>
          </p:cNvPr>
          <p:cNvSpPr txBox="1">
            <a:spLocks noGrp="1" noChangeArrowheads="1"/>
          </p:cNvSpPr>
          <p:nvPr>
            <p:ph type="dt" idx="10"/>
          </p:nvPr>
        </p:nvSpPr>
        <p:spPr bwMode="auto">
          <a:xfrm>
            <a:off x="3884613" y="0"/>
            <a:ext cx="2971800" cy="458788"/>
          </a:xfrm>
          <a:prstGeom prst="rect">
            <a:avLst/>
          </a:prstGeom>
          <a:noFill/>
          <a:ln>
            <a:noFill/>
          </a:ln>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s-CR" altLang="es-CR"/>
          </a:p>
        </p:txBody>
      </p:sp>
      <p:sp>
        <p:nvSpPr>
          <p:cNvPr id="2052" name="Google Shape;5;n">
            <a:extLst>
              <a:ext uri="{FF2B5EF4-FFF2-40B4-BE49-F238E27FC236}">
                <a16:creationId xmlns:a16="http://schemas.microsoft.com/office/drawing/2014/main" id="{32A87067-1226-7C4A-8710-CC38E581011F}"/>
              </a:ext>
            </a:extLst>
          </p:cNvPr>
          <p:cNvSpPr>
            <a:spLocks noGrp="1" noRot="1" noChangeAspect="1"/>
          </p:cNvSpPr>
          <p:nvPr>
            <p:ph type="sldImg" idx="3"/>
          </p:nvPr>
        </p:nvSpPr>
        <p:spPr bwMode="auto">
          <a:xfrm>
            <a:off x="2271713" y="1143000"/>
            <a:ext cx="2314575"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2053" name="Google Shape;6;n">
            <a:extLst>
              <a:ext uri="{FF2B5EF4-FFF2-40B4-BE49-F238E27FC236}">
                <a16:creationId xmlns:a16="http://schemas.microsoft.com/office/drawing/2014/main" id="{19B39B36-FBDF-1E16-B225-F63CCBAAA78E}"/>
              </a:ext>
            </a:extLst>
          </p:cNvPr>
          <p:cNvSpPr txBox="1">
            <a:spLocks noGrp="1" noChangeArrowheads="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s-CR" altLang="es-CR">
              <a:sym typeface="Arial" panose="020B0604020202020204" pitchFamily="34" charset="0"/>
            </a:endParaRPr>
          </a:p>
        </p:txBody>
      </p:sp>
      <p:sp>
        <p:nvSpPr>
          <p:cNvPr id="2054" name="Google Shape;7;n">
            <a:extLst>
              <a:ext uri="{FF2B5EF4-FFF2-40B4-BE49-F238E27FC236}">
                <a16:creationId xmlns:a16="http://schemas.microsoft.com/office/drawing/2014/main" id="{DD455A3A-DBE4-54CB-9E4B-1DC9066C325B}"/>
              </a:ext>
            </a:extLst>
          </p:cNvPr>
          <p:cNvSpPr txBox="1">
            <a:spLocks noGrp="1" noChangeArrowheads="1"/>
          </p:cNvSpPr>
          <p:nvPr>
            <p:ph type="ftr" idx="11"/>
          </p:nvPr>
        </p:nvSpPr>
        <p:spPr bwMode="auto">
          <a:xfrm>
            <a:off x="0"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s-CR" altLang="es-CR"/>
          </a:p>
        </p:txBody>
      </p:sp>
      <p:sp>
        <p:nvSpPr>
          <p:cNvPr id="2055" name="Google Shape;8;n">
            <a:extLst>
              <a:ext uri="{FF2B5EF4-FFF2-40B4-BE49-F238E27FC236}">
                <a16:creationId xmlns:a16="http://schemas.microsoft.com/office/drawing/2014/main" id="{7F62732D-8F15-ADAF-664C-E788756542A3}"/>
              </a:ext>
            </a:extLst>
          </p:cNvPr>
          <p:cNvSpPr txBox="1">
            <a:spLocks noGrp="1" noChangeArrowheads="1"/>
          </p:cNvSpPr>
          <p:nvPr>
            <p:ph type="sldNum" idx="12"/>
          </p:nvPr>
        </p:nvSpPr>
        <p:spPr bwMode="auto">
          <a:xfrm>
            <a:off x="3884613" y="8685213"/>
            <a:ext cx="2971800" cy="458787"/>
          </a:xfrm>
          <a:prstGeom prst="rect">
            <a:avLst/>
          </a:prstGeom>
          <a:noFill/>
          <a:ln>
            <a:noFill/>
          </a:ln>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fld id="{B2212B2A-AB8F-4484-8E01-D077FFC037EF}" type="slidenum">
              <a:rPr lang="LID4096" altLang="es-CR"/>
              <a:pPr>
                <a:defRPr/>
              </a:pPr>
              <a:t>‹Nº›</a:t>
            </a:fld>
            <a:endParaRPr lang="es-CR" altLang="es-C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8" name="Google Shape;85;p1:notes">
            <a:extLst>
              <a:ext uri="{FF2B5EF4-FFF2-40B4-BE49-F238E27FC236}">
                <a16:creationId xmlns:a16="http://schemas.microsoft.com/office/drawing/2014/main" id="{4A644B3C-D796-93F5-5EE0-D3C6B3B22905}"/>
              </a:ext>
            </a:extLst>
          </p:cNvPr>
          <p:cNvSpPr>
            <a:spLocks noGrp="1" noRot="1" noChangeAspect="1" noTextEdit="1"/>
          </p:cNvSpPr>
          <p:nvPr>
            <p:ph type="sldImg" idx="2"/>
          </p:nvPr>
        </p:nvSpPr>
        <p:spPr>
          <a:noFill/>
          <a:ln>
            <a:headEnd/>
            <a:tailEnd/>
          </a:ln>
        </p:spPr>
      </p:sp>
      <p:sp>
        <p:nvSpPr>
          <p:cNvPr id="4099" name="Google Shape;86;p1:notes">
            <a:extLst>
              <a:ext uri="{FF2B5EF4-FFF2-40B4-BE49-F238E27FC236}">
                <a16:creationId xmlns:a16="http://schemas.microsoft.com/office/drawing/2014/main" id="{EBEA6D56-540A-CBBF-4FCE-E87611753EF5}"/>
              </a:ext>
            </a:extLst>
          </p:cNvPr>
          <p:cNvSpPr txBox="1">
            <a:spLocks noGrp="1" noChangeArrowheads="1"/>
          </p:cNvSpPr>
          <p:nvPr>
            <p:ph type="body" idx="1"/>
          </p:nvPr>
        </p:nvSpPr>
        <p:spPr>
          <a:noFill/>
        </p:spPr>
        <p:txBody>
          <a:bodyPr/>
          <a:lstStyle/>
          <a:p>
            <a:pPr marL="0" indent="0" eaLnBrk="1" hangingPunct="1">
              <a:buSzPts val="1400"/>
            </a:pPr>
            <a:r>
              <a:rPr lang="LID4096" altLang="es-CR" sz="1200">
                <a:latin typeface="Calibri" panose="020F0502020204030204" pitchFamily="34" charset="0"/>
                <a:cs typeface="Arial" panose="020B0604020202020204" pitchFamily="34" charset="0"/>
                <a:sym typeface="Calibri" panose="020F0502020204030204" pitchFamily="34" charset="0"/>
              </a:rPr>
              <a:t>Portada</a:t>
            </a:r>
            <a:endParaRPr lang="es-CR" altLang="es-CR" sz="1200">
              <a:latin typeface="Calibri" panose="020F0502020204030204" pitchFamily="34" charset="0"/>
              <a:cs typeface="Arial" panose="020B0604020202020204" pitchFamily="34" charset="0"/>
              <a:sym typeface="Calibri" panose="020F0502020204030204" pitchFamily="34" charset="0"/>
            </a:endParaRPr>
          </a:p>
          <a:p>
            <a:pPr marL="0" indent="0" eaLnBrk="1" hangingPunct="1">
              <a:buSzPts val="1400"/>
            </a:pPr>
            <a:endParaRPr lang="es-CR" altLang="es-CR" sz="1200">
              <a:latin typeface="Calibri" panose="020F0502020204030204" pitchFamily="34" charset="0"/>
              <a:cs typeface="Arial" panose="020B0604020202020204" pitchFamily="34" charset="0"/>
              <a:sym typeface="Calibri" panose="020F0502020204030204" pitchFamily="34" charset="0"/>
            </a:endParaRPr>
          </a:p>
        </p:txBody>
      </p:sp>
      <p:sp>
        <p:nvSpPr>
          <p:cNvPr id="4100" name="Google Shape;87;p1:notes">
            <a:extLst>
              <a:ext uri="{FF2B5EF4-FFF2-40B4-BE49-F238E27FC236}">
                <a16:creationId xmlns:a16="http://schemas.microsoft.com/office/drawing/2014/main" id="{95554B6E-2D43-ACEA-EBC4-0EB6DE33D899}"/>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19EE14B9-654C-4C01-9759-ACF4211E89B0}" type="slidenum">
              <a:rPr lang="LID4096" altLang="es-CR" smtClean="0"/>
              <a:pPr/>
              <a:t>1</a:t>
            </a:fld>
            <a:endParaRPr lang="es-CR" altLang="es-C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6" name="Google Shape;178;p2:notes">
            <a:extLst>
              <a:ext uri="{FF2B5EF4-FFF2-40B4-BE49-F238E27FC236}">
                <a16:creationId xmlns:a16="http://schemas.microsoft.com/office/drawing/2014/main" id="{4ABE5261-9966-DFFC-107F-412C70AC3D33}"/>
              </a:ext>
            </a:extLst>
          </p:cNvPr>
          <p:cNvSpPr>
            <a:spLocks noGrp="1" noRot="1" noChangeAspect="1" noTextEdit="1"/>
          </p:cNvSpPr>
          <p:nvPr>
            <p:ph type="sldImg" idx="2"/>
          </p:nvPr>
        </p:nvSpPr>
        <p:spPr>
          <a:noFill/>
          <a:ln>
            <a:headEnd/>
            <a:tailEnd/>
          </a:ln>
        </p:spPr>
      </p:sp>
      <p:sp>
        <p:nvSpPr>
          <p:cNvPr id="6147" name="Google Shape;179;p2:notes">
            <a:extLst>
              <a:ext uri="{FF2B5EF4-FFF2-40B4-BE49-F238E27FC236}">
                <a16:creationId xmlns:a16="http://schemas.microsoft.com/office/drawing/2014/main" id="{5905B770-FF21-7A17-CE5C-70270905CC64}"/>
              </a:ext>
            </a:extLst>
          </p:cNvPr>
          <p:cNvSpPr txBox="1">
            <a:spLocks noGrp="1" noChangeArrowheads="1"/>
          </p:cNvSpPr>
          <p:nvPr>
            <p:ph type="body" idx="1"/>
          </p:nvPr>
        </p:nvSpPr>
        <p:spPr>
          <a:noFill/>
        </p:spPr>
        <p:txBody>
          <a:bodyPr/>
          <a:lstStyle/>
          <a:p>
            <a:pPr marL="0" indent="0" eaLnBrk="1" hangingPunct="1">
              <a:buSzPts val="1400"/>
            </a:pPr>
            <a:endParaRPr lang="es-CR" altLang="es-CR" sz="1200">
              <a:latin typeface="Calibri" panose="020F0502020204030204" pitchFamily="34" charset="0"/>
              <a:cs typeface="Arial" panose="020B0604020202020204" pitchFamily="34" charset="0"/>
              <a:sym typeface="Calibri" panose="020F0502020204030204" pitchFamily="34" charset="0"/>
            </a:endParaRPr>
          </a:p>
        </p:txBody>
      </p:sp>
      <p:sp>
        <p:nvSpPr>
          <p:cNvPr id="6148" name="Google Shape;180;p2:notes">
            <a:extLst>
              <a:ext uri="{FF2B5EF4-FFF2-40B4-BE49-F238E27FC236}">
                <a16:creationId xmlns:a16="http://schemas.microsoft.com/office/drawing/2014/main" id="{43A6439C-75F8-C7C7-E151-A2D6FF6A93C6}"/>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815F010C-D508-4413-9B8E-A20BAAC6472A}" type="slidenum">
              <a:rPr lang="LID4096" altLang="es-CR" smtClean="0"/>
              <a:pPr/>
              <a:t>2</a:t>
            </a:fld>
            <a:endParaRPr lang="es-CR" altLang="es-C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
          <p:cNvSpPr txBox="1">
            <a:spLocks noGrp="1"/>
          </p:cNvSpPr>
          <p:nvPr>
            <p:ph type="ctrTitle"/>
          </p:nvPr>
        </p:nvSpPr>
        <p:spPr>
          <a:xfrm>
            <a:off x="857250" y="1496484"/>
            <a:ext cx="5143500" cy="3183467"/>
          </a:xfrm>
          <a:prstGeom prst="rect">
            <a:avLst/>
          </a:prstGeom>
          <a:noFill/>
          <a:ln>
            <a:noFill/>
          </a:ln>
        </p:spPr>
        <p:txBody>
          <a:bodyPr anchor="b"/>
          <a:lstStyle>
            <a:lvl1pPr lvl="0" algn="ctr">
              <a:lnSpc>
                <a:spcPct val="90000"/>
              </a:lnSpc>
              <a:spcBef>
                <a:spcPts val="0"/>
              </a:spcBef>
              <a:spcAft>
                <a:spcPts val="0"/>
              </a:spcAft>
              <a:buClr>
                <a:schemeClr val="dk1"/>
              </a:buClr>
              <a:buSzPts val="3375"/>
              <a:buFont typeface="Calibri"/>
              <a:buNone/>
              <a:defRPr sz="337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
          <p:cNvSpPr txBox="1">
            <a:spLocks noGrp="1"/>
          </p:cNvSpPr>
          <p:nvPr>
            <p:ph type="subTitle" idx="1"/>
          </p:nvPr>
        </p:nvSpPr>
        <p:spPr>
          <a:xfrm>
            <a:off x="857250" y="4802717"/>
            <a:ext cx="5143500" cy="2207683"/>
          </a:xfrm>
          <a:prstGeom prst="rect">
            <a:avLst/>
          </a:prstGeom>
          <a:noFill/>
          <a:ln>
            <a:noFill/>
          </a:ln>
        </p:spPr>
        <p:txBody>
          <a:bodyPr/>
          <a:lstStyle>
            <a:lvl1pPr lvl="0" algn="ctr">
              <a:lnSpc>
                <a:spcPct val="90000"/>
              </a:lnSpc>
              <a:spcBef>
                <a:spcPts val="563"/>
              </a:spcBef>
              <a:spcAft>
                <a:spcPts val="0"/>
              </a:spcAft>
              <a:buClr>
                <a:schemeClr val="dk1"/>
              </a:buClr>
              <a:buSzPts val="1350"/>
              <a:buNone/>
              <a:defRPr sz="1350"/>
            </a:lvl1pPr>
            <a:lvl2pPr lvl="1" algn="ctr">
              <a:lnSpc>
                <a:spcPct val="90000"/>
              </a:lnSpc>
              <a:spcBef>
                <a:spcPts val="281"/>
              </a:spcBef>
              <a:spcAft>
                <a:spcPts val="0"/>
              </a:spcAft>
              <a:buClr>
                <a:schemeClr val="dk1"/>
              </a:buClr>
              <a:buSzPts val="1125"/>
              <a:buNone/>
              <a:defRPr sz="1125"/>
            </a:lvl2pPr>
            <a:lvl3pPr lvl="2" algn="ctr">
              <a:lnSpc>
                <a:spcPct val="90000"/>
              </a:lnSpc>
              <a:spcBef>
                <a:spcPts val="281"/>
              </a:spcBef>
              <a:spcAft>
                <a:spcPts val="0"/>
              </a:spcAft>
              <a:buClr>
                <a:schemeClr val="dk1"/>
              </a:buClr>
              <a:buSzPts val="1013"/>
              <a:buNone/>
              <a:defRPr sz="1013"/>
            </a:lvl3pPr>
            <a:lvl4pPr lvl="3" algn="ctr">
              <a:lnSpc>
                <a:spcPct val="90000"/>
              </a:lnSpc>
              <a:spcBef>
                <a:spcPts val="281"/>
              </a:spcBef>
              <a:spcAft>
                <a:spcPts val="0"/>
              </a:spcAft>
              <a:buClr>
                <a:schemeClr val="dk1"/>
              </a:buClr>
              <a:buSzPts val="900"/>
              <a:buNone/>
              <a:defRPr sz="900"/>
            </a:lvl4pPr>
            <a:lvl5pPr lvl="4" algn="ctr">
              <a:lnSpc>
                <a:spcPct val="90000"/>
              </a:lnSpc>
              <a:spcBef>
                <a:spcPts val="281"/>
              </a:spcBef>
              <a:spcAft>
                <a:spcPts val="0"/>
              </a:spcAft>
              <a:buClr>
                <a:schemeClr val="dk1"/>
              </a:buClr>
              <a:buSzPts val="900"/>
              <a:buNone/>
              <a:defRPr sz="900"/>
            </a:lvl5pPr>
            <a:lvl6pPr lvl="5" algn="ctr">
              <a:lnSpc>
                <a:spcPct val="90000"/>
              </a:lnSpc>
              <a:spcBef>
                <a:spcPts val="281"/>
              </a:spcBef>
              <a:spcAft>
                <a:spcPts val="0"/>
              </a:spcAft>
              <a:buClr>
                <a:schemeClr val="dk1"/>
              </a:buClr>
              <a:buSzPts val="900"/>
              <a:buNone/>
              <a:defRPr sz="900"/>
            </a:lvl6pPr>
            <a:lvl7pPr lvl="6" algn="ctr">
              <a:lnSpc>
                <a:spcPct val="90000"/>
              </a:lnSpc>
              <a:spcBef>
                <a:spcPts val="281"/>
              </a:spcBef>
              <a:spcAft>
                <a:spcPts val="0"/>
              </a:spcAft>
              <a:buClr>
                <a:schemeClr val="dk1"/>
              </a:buClr>
              <a:buSzPts val="900"/>
              <a:buNone/>
              <a:defRPr sz="900"/>
            </a:lvl7pPr>
            <a:lvl8pPr lvl="7" algn="ctr">
              <a:lnSpc>
                <a:spcPct val="90000"/>
              </a:lnSpc>
              <a:spcBef>
                <a:spcPts val="281"/>
              </a:spcBef>
              <a:spcAft>
                <a:spcPts val="0"/>
              </a:spcAft>
              <a:buClr>
                <a:schemeClr val="dk1"/>
              </a:buClr>
              <a:buSzPts val="900"/>
              <a:buNone/>
              <a:defRPr sz="900"/>
            </a:lvl8pPr>
            <a:lvl9pPr lvl="8" algn="ctr">
              <a:lnSpc>
                <a:spcPct val="90000"/>
              </a:lnSpc>
              <a:spcBef>
                <a:spcPts val="281"/>
              </a:spcBef>
              <a:spcAft>
                <a:spcPts val="0"/>
              </a:spcAft>
              <a:buClr>
                <a:schemeClr val="dk1"/>
              </a:buClr>
              <a:buSzPts val="900"/>
              <a:buNone/>
              <a:defRPr sz="900"/>
            </a:lvl9pPr>
          </a:lstStyle>
          <a:p>
            <a:endParaRPr/>
          </a:p>
        </p:txBody>
      </p:sp>
      <p:sp>
        <p:nvSpPr>
          <p:cNvPr id="2" name="Google Shape;12;p3">
            <a:extLst>
              <a:ext uri="{FF2B5EF4-FFF2-40B4-BE49-F238E27FC236}">
                <a16:creationId xmlns:a16="http://schemas.microsoft.com/office/drawing/2014/main" id="{BFA3E3F4-A6CA-AD70-3105-9DED86944780}"/>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A97B0432-6271-D6B3-397A-5BD235EA0340}"/>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3EF7020E-A586-F9BA-DCB3-32FE6005298A}"/>
              </a:ext>
            </a:extLst>
          </p:cNvPr>
          <p:cNvSpPr txBox="1">
            <a:spLocks noGrp="1"/>
          </p:cNvSpPr>
          <p:nvPr>
            <p:ph type="sldNum" idx="13"/>
          </p:nvPr>
        </p:nvSpPr>
        <p:spPr>
          <a:ln/>
        </p:spPr>
        <p:txBody>
          <a:bodyPr/>
          <a:lstStyle>
            <a:lvl1pPr>
              <a:defRPr/>
            </a:lvl1pPr>
          </a:lstStyle>
          <a:p>
            <a:pPr>
              <a:defRPr/>
            </a:pPr>
            <a:fld id="{6930D363-86F4-4269-AF6E-FD7F8E5D0B01}" type="slidenum">
              <a:rPr lang="LID4096" altLang="en-US"/>
              <a:pPr>
                <a:defRPr/>
              </a:pPr>
              <a:t>‹Nº›</a:t>
            </a:fld>
            <a:endParaRPr lang="en-US" altLang="en-US" dirty="0"/>
          </a:p>
        </p:txBody>
      </p:sp>
    </p:spTree>
    <p:extLst>
      <p:ext uri="{BB962C8B-B14F-4D97-AF65-F5344CB8AC3E}">
        <p14:creationId xmlns:p14="http://schemas.microsoft.com/office/powerpoint/2010/main" val="2187902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471488" y="486834"/>
            <a:ext cx="5915025" cy="1767417"/>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txBox="1">
            <a:spLocks noGrp="1"/>
          </p:cNvSpPr>
          <p:nvPr>
            <p:ph type="body" idx="1"/>
          </p:nvPr>
        </p:nvSpPr>
        <p:spPr>
          <a:xfrm rot="5400000">
            <a:off x="528108" y="2377546"/>
            <a:ext cx="5801784" cy="5915025"/>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2" name="Google Shape;12;p3">
            <a:extLst>
              <a:ext uri="{FF2B5EF4-FFF2-40B4-BE49-F238E27FC236}">
                <a16:creationId xmlns:a16="http://schemas.microsoft.com/office/drawing/2014/main" id="{5D4E6632-6332-9E14-2B7A-87368244E3AA}"/>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9FF58525-E90B-E50F-E503-1DE66F8AF0C4}"/>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6E14FF23-1DCE-0E5F-C214-B70066FC9406}"/>
              </a:ext>
            </a:extLst>
          </p:cNvPr>
          <p:cNvSpPr txBox="1">
            <a:spLocks noGrp="1"/>
          </p:cNvSpPr>
          <p:nvPr>
            <p:ph type="sldNum" idx="13"/>
          </p:nvPr>
        </p:nvSpPr>
        <p:spPr>
          <a:ln/>
        </p:spPr>
        <p:txBody>
          <a:bodyPr/>
          <a:lstStyle>
            <a:lvl1pPr>
              <a:defRPr/>
            </a:lvl1pPr>
          </a:lstStyle>
          <a:p>
            <a:pPr>
              <a:defRPr/>
            </a:pPr>
            <a:fld id="{066814BE-9DE0-46FD-B649-BA1E9BE03A4F}" type="slidenum">
              <a:rPr lang="LID4096" altLang="en-US"/>
              <a:pPr>
                <a:defRPr/>
              </a:pPr>
              <a:t>‹Nº›</a:t>
            </a:fld>
            <a:endParaRPr lang="en-US" altLang="en-US" dirty="0"/>
          </a:p>
        </p:txBody>
      </p:sp>
    </p:spTree>
    <p:extLst>
      <p:ext uri="{BB962C8B-B14F-4D97-AF65-F5344CB8AC3E}">
        <p14:creationId xmlns:p14="http://schemas.microsoft.com/office/powerpoint/2010/main" val="1942712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rot="5400000">
            <a:off x="1772576" y="3622015"/>
            <a:ext cx="7749117" cy="1478756"/>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4"/>
          <p:cNvSpPr txBox="1">
            <a:spLocks noGrp="1"/>
          </p:cNvSpPr>
          <p:nvPr>
            <p:ph type="body" idx="1"/>
          </p:nvPr>
        </p:nvSpPr>
        <p:spPr>
          <a:xfrm rot="5400000">
            <a:off x="-1227800" y="2186121"/>
            <a:ext cx="7749117" cy="435054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2" name="Google Shape;12;p3">
            <a:extLst>
              <a:ext uri="{FF2B5EF4-FFF2-40B4-BE49-F238E27FC236}">
                <a16:creationId xmlns:a16="http://schemas.microsoft.com/office/drawing/2014/main" id="{0DE01B1B-2C69-BDB9-8138-821F4E4873FC}"/>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0E6EA7F3-8391-586E-9DC6-716F459D0E9C}"/>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35DEDC35-3FF8-D5C3-C487-E13CBBEC64D8}"/>
              </a:ext>
            </a:extLst>
          </p:cNvPr>
          <p:cNvSpPr txBox="1">
            <a:spLocks noGrp="1"/>
          </p:cNvSpPr>
          <p:nvPr>
            <p:ph type="sldNum" idx="13"/>
          </p:nvPr>
        </p:nvSpPr>
        <p:spPr>
          <a:ln/>
        </p:spPr>
        <p:txBody>
          <a:bodyPr/>
          <a:lstStyle>
            <a:lvl1pPr>
              <a:defRPr/>
            </a:lvl1pPr>
          </a:lstStyle>
          <a:p>
            <a:pPr>
              <a:defRPr/>
            </a:pPr>
            <a:fld id="{C816B099-5ED2-445E-9F83-1E3738ACAD0D}" type="slidenum">
              <a:rPr lang="LID4096" altLang="en-US"/>
              <a:pPr>
                <a:defRPr/>
              </a:pPr>
              <a:t>‹Nº›</a:t>
            </a:fld>
            <a:endParaRPr lang="en-US" altLang="en-US" dirty="0"/>
          </a:p>
        </p:txBody>
      </p:sp>
    </p:spTree>
    <p:extLst>
      <p:ext uri="{BB962C8B-B14F-4D97-AF65-F5344CB8AC3E}">
        <p14:creationId xmlns:p14="http://schemas.microsoft.com/office/powerpoint/2010/main" val="28162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71488" y="486834"/>
            <a:ext cx="5915025" cy="1767417"/>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471488" y="2434167"/>
            <a:ext cx="5915025" cy="580178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2" name="Google Shape;12;p3">
            <a:extLst>
              <a:ext uri="{FF2B5EF4-FFF2-40B4-BE49-F238E27FC236}">
                <a16:creationId xmlns:a16="http://schemas.microsoft.com/office/drawing/2014/main" id="{7856764D-40DD-4248-D729-C091AD2F0F57}"/>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D7F5702C-66CD-6331-A987-5B3B8CE0956C}"/>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42040F14-668B-F77E-3E65-AE0707BACF8D}"/>
              </a:ext>
            </a:extLst>
          </p:cNvPr>
          <p:cNvSpPr txBox="1">
            <a:spLocks noGrp="1"/>
          </p:cNvSpPr>
          <p:nvPr>
            <p:ph type="sldNum" idx="13"/>
          </p:nvPr>
        </p:nvSpPr>
        <p:spPr>
          <a:ln/>
        </p:spPr>
        <p:txBody>
          <a:bodyPr/>
          <a:lstStyle>
            <a:lvl1pPr>
              <a:defRPr/>
            </a:lvl1pPr>
          </a:lstStyle>
          <a:p>
            <a:pPr>
              <a:defRPr/>
            </a:pPr>
            <a:fld id="{9726102D-E02F-46B8-8EA3-279B267A569F}" type="slidenum">
              <a:rPr lang="LID4096" altLang="en-US"/>
              <a:pPr>
                <a:defRPr/>
              </a:pPr>
              <a:t>‹Nº›</a:t>
            </a:fld>
            <a:endParaRPr lang="en-US" altLang="en-US" dirty="0"/>
          </a:p>
        </p:txBody>
      </p:sp>
    </p:spTree>
    <p:extLst>
      <p:ext uri="{BB962C8B-B14F-4D97-AF65-F5344CB8AC3E}">
        <p14:creationId xmlns:p14="http://schemas.microsoft.com/office/powerpoint/2010/main" val="1582784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67916" y="2279652"/>
            <a:ext cx="5915025" cy="3803649"/>
          </a:xfrm>
          <a:prstGeom prst="rect">
            <a:avLst/>
          </a:prstGeom>
          <a:noFill/>
          <a:ln>
            <a:noFill/>
          </a:ln>
        </p:spPr>
        <p:txBody>
          <a:bodyPr anchor="b"/>
          <a:lstStyle>
            <a:lvl1pPr lvl="0" algn="l">
              <a:lnSpc>
                <a:spcPct val="90000"/>
              </a:lnSpc>
              <a:spcBef>
                <a:spcPts val="0"/>
              </a:spcBef>
              <a:spcAft>
                <a:spcPts val="0"/>
              </a:spcAft>
              <a:buClr>
                <a:schemeClr val="dk1"/>
              </a:buClr>
              <a:buSzPts val="3375"/>
              <a:buFont typeface="Calibri"/>
              <a:buNone/>
              <a:defRPr sz="337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467916" y="6119285"/>
            <a:ext cx="5915025" cy="2000249"/>
          </a:xfrm>
          <a:prstGeom prst="rect">
            <a:avLst/>
          </a:prstGeom>
          <a:noFill/>
          <a:ln>
            <a:noFill/>
          </a:ln>
        </p:spPr>
        <p:txBody>
          <a:bodyPr/>
          <a:lstStyle>
            <a:lvl1pPr marL="457200" lvl="0" indent="-228600" algn="l">
              <a:lnSpc>
                <a:spcPct val="90000"/>
              </a:lnSpc>
              <a:spcBef>
                <a:spcPts val="563"/>
              </a:spcBef>
              <a:spcAft>
                <a:spcPts val="0"/>
              </a:spcAft>
              <a:buClr>
                <a:srgbClr val="888888"/>
              </a:buClr>
              <a:buSzPts val="1350"/>
              <a:buNone/>
              <a:defRPr sz="1350">
                <a:solidFill>
                  <a:srgbClr val="888888"/>
                </a:solidFill>
              </a:defRPr>
            </a:lvl1pPr>
            <a:lvl2pPr marL="914400" lvl="1" indent="-228600" algn="l">
              <a:lnSpc>
                <a:spcPct val="90000"/>
              </a:lnSpc>
              <a:spcBef>
                <a:spcPts val="281"/>
              </a:spcBef>
              <a:spcAft>
                <a:spcPts val="0"/>
              </a:spcAft>
              <a:buClr>
                <a:srgbClr val="888888"/>
              </a:buClr>
              <a:buSzPts val="1125"/>
              <a:buNone/>
              <a:defRPr sz="1125">
                <a:solidFill>
                  <a:srgbClr val="888888"/>
                </a:solidFill>
              </a:defRPr>
            </a:lvl2pPr>
            <a:lvl3pPr marL="1371600" lvl="2" indent="-228600" algn="l">
              <a:lnSpc>
                <a:spcPct val="90000"/>
              </a:lnSpc>
              <a:spcBef>
                <a:spcPts val="281"/>
              </a:spcBef>
              <a:spcAft>
                <a:spcPts val="0"/>
              </a:spcAft>
              <a:buClr>
                <a:srgbClr val="888888"/>
              </a:buClr>
              <a:buSzPts val="1013"/>
              <a:buNone/>
              <a:defRPr sz="1013">
                <a:solidFill>
                  <a:srgbClr val="888888"/>
                </a:solidFill>
              </a:defRPr>
            </a:lvl3pPr>
            <a:lvl4pPr marL="1828800" lvl="3" indent="-228600" algn="l">
              <a:lnSpc>
                <a:spcPct val="90000"/>
              </a:lnSpc>
              <a:spcBef>
                <a:spcPts val="281"/>
              </a:spcBef>
              <a:spcAft>
                <a:spcPts val="0"/>
              </a:spcAft>
              <a:buClr>
                <a:srgbClr val="888888"/>
              </a:buClr>
              <a:buSzPts val="900"/>
              <a:buNone/>
              <a:defRPr sz="900">
                <a:solidFill>
                  <a:srgbClr val="888888"/>
                </a:solidFill>
              </a:defRPr>
            </a:lvl4pPr>
            <a:lvl5pPr marL="2286000" lvl="4" indent="-228600" algn="l">
              <a:lnSpc>
                <a:spcPct val="90000"/>
              </a:lnSpc>
              <a:spcBef>
                <a:spcPts val="281"/>
              </a:spcBef>
              <a:spcAft>
                <a:spcPts val="0"/>
              </a:spcAft>
              <a:buClr>
                <a:srgbClr val="888888"/>
              </a:buClr>
              <a:buSzPts val="900"/>
              <a:buNone/>
              <a:defRPr sz="900">
                <a:solidFill>
                  <a:srgbClr val="888888"/>
                </a:solidFill>
              </a:defRPr>
            </a:lvl5pPr>
            <a:lvl6pPr marL="2743200" lvl="5" indent="-228600" algn="l">
              <a:lnSpc>
                <a:spcPct val="90000"/>
              </a:lnSpc>
              <a:spcBef>
                <a:spcPts val="281"/>
              </a:spcBef>
              <a:spcAft>
                <a:spcPts val="0"/>
              </a:spcAft>
              <a:buClr>
                <a:srgbClr val="888888"/>
              </a:buClr>
              <a:buSzPts val="900"/>
              <a:buNone/>
              <a:defRPr sz="900">
                <a:solidFill>
                  <a:srgbClr val="888888"/>
                </a:solidFill>
              </a:defRPr>
            </a:lvl6pPr>
            <a:lvl7pPr marL="3200400" lvl="6" indent="-228600" algn="l">
              <a:lnSpc>
                <a:spcPct val="90000"/>
              </a:lnSpc>
              <a:spcBef>
                <a:spcPts val="281"/>
              </a:spcBef>
              <a:spcAft>
                <a:spcPts val="0"/>
              </a:spcAft>
              <a:buClr>
                <a:srgbClr val="888888"/>
              </a:buClr>
              <a:buSzPts val="900"/>
              <a:buNone/>
              <a:defRPr sz="900">
                <a:solidFill>
                  <a:srgbClr val="888888"/>
                </a:solidFill>
              </a:defRPr>
            </a:lvl7pPr>
            <a:lvl8pPr marL="3657600" lvl="7" indent="-228600" algn="l">
              <a:lnSpc>
                <a:spcPct val="90000"/>
              </a:lnSpc>
              <a:spcBef>
                <a:spcPts val="281"/>
              </a:spcBef>
              <a:spcAft>
                <a:spcPts val="0"/>
              </a:spcAft>
              <a:buClr>
                <a:srgbClr val="888888"/>
              </a:buClr>
              <a:buSzPts val="900"/>
              <a:buNone/>
              <a:defRPr sz="900">
                <a:solidFill>
                  <a:srgbClr val="888888"/>
                </a:solidFill>
              </a:defRPr>
            </a:lvl8pPr>
            <a:lvl9pPr marL="4114800" lvl="8" indent="-228600" algn="l">
              <a:lnSpc>
                <a:spcPct val="90000"/>
              </a:lnSpc>
              <a:spcBef>
                <a:spcPts val="281"/>
              </a:spcBef>
              <a:spcAft>
                <a:spcPts val="0"/>
              </a:spcAft>
              <a:buClr>
                <a:srgbClr val="888888"/>
              </a:buClr>
              <a:buSzPts val="900"/>
              <a:buNone/>
              <a:defRPr sz="900">
                <a:solidFill>
                  <a:srgbClr val="888888"/>
                </a:solidFill>
              </a:defRPr>
            </a:lvl9pPr>
          </a:lstStyle>
          <a:p>
            <a:endParaRPr/>
          </a:p>
        </p:txBody>
      </p:sp>
      <p:sp>
        <p:nvSpPr>
          <p:cNvPr id="2" name="Google Shape;12;p3">
            <a:extLst>
              <a:ext uri="{FF2B5EF4-FFF2-40B4-BE49-F238E27FC236}">
                <a16:creationId xmlns:a16="http://schemas.microsoft.com/office/drawing/2014/main" id="{CDA06D6F-BBDB-0652-5D1F-E84A018EE812}"/>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5734CC03-E9B2-9606-F026-0201FE848BC9}"/>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FF08A509-55CA-7F94-1865-7D138EC4D572}"/>
              </a:ext>
            </a:extLst>
          </p:cNvPr>
          <p:cNvSpPr txBox="1">
            <a:spLocks noGrp="1"/>
          </p:cNvSpPr>
          <p:nvPr>
            <p:ph type="sldNum" idx="13"/>
          </p:nvPr>
        </p:nvSpPr>
        <p:spPr>
          <a:ln/>
        </p:spPr>
        <p:txBody>
          <a:bodyPr/>
          <a:lstStyle>
            <a:lvl1pPr>
              <a:defRPr/>
            </a:lvl1pPr>
          </a:lstStyle>
          <a:p>
            <a:pPr>
              <a:defRPr/>
            </a:pPr>
            <a:fld id="{BC57101F-F2A0-4DAC-9829-91275EBBCFCE}" type="slidenum">
              <a:rPr lang="LID4096" altLang="en-US"/>
              <a:pPr>
                <a:defRPr/>
              </a:pPr>
              <a:t>‹Nº›</a:t>
            </a:fld>
            <a:endParaRPr lang="en-US" altLang="en-US" dirty="0"/>
          </a:p>
        </p:txBody>
      </p:sp>
    </p:spTree>
    <p:extLst>
      <p:ext uri="{BB962C8B-B14F-4D97-AF65-F5344CB8AC3E}">
        <p14:creationId xmlns:p14="http://schemas.microsoft.com/office/powerpoint/2010/main" val="1737665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471488" y="486834"/>
            <a:ext cx="5915025" cy="1767417"/>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471488" y="2434167"/>
            <a:ext cx="2914650" cy="580178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36" name="Google Shape;36;p7"/>
          <p:cNvSpPr txBox="1">
            <a:spLocks noGrp="1"/>
          </p:cNvSpPr>
          <p:nvPr>
            <p:ph type="body" idx="2"/>
          </p:nvPr>
        </p:nvSpPr>
        <p:spPr>
          <a:xfrm>
            <a:off x="3471863" y="2434167"/>
            <a:ext cx="2914650" cy="580178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2" name="Google Shape;12;p3">
            <a:extLst>
              <a:ext uri="{FF2B5EF4-FFF2-40B4-BE49-F238E27FC236}">
                <a16:creationId xmlns:a16="http://schemas.microsoft.com/office/drawing/2014/main" id="{3443E2B0-CD02-E437-7F40-7A5A4EF783EC}"/>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6BAE3E1D-6175-D4ED-2721-39593E5B784B}"/>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676928CE-7B23-BA82-8075-50D37D908FC0}"/>
              </a:ext>
            </a:extLst>
          </p:cNvPr>
          <p:cNvSpPr txBox="1">
            <a:spLocks noGrp="1"/>
          </p:cNvSpPr>
          <p:nvPr>
            <p:ph type="sldNum" idx="13"/>
          </p:nvPr>
        </p:nvSpPr>
        <p:spPr>
          <a:ln/>
        </p:spPr>
        <p:txBody>
          <a:bodyPr/>
          <a:lstStyle>
            <a:lvl1pPr>
              <a:defRPr/>
            </a:lvl1pPr>
          </a:lstStyle>
          <a:p>
            <a:pPr>
              <a:defRPr/>
            </a:pPr>
            <a:fld id="{859D8858-3E00-4F73-B50F-CED341451B48}" type="slidenum">
              <a:rPr lang="LID4096" altLang="en-US"/>
              <a:pPr>
                <a:defRPr/>
              </a:pPr>
              <a:t>‹Nº›</a:t>
            </a:fld>
            <a:endParaRPr lang="en-US" altLang="en-US" dirty="0"/>
          </a:p>
        </p:txBody>
      </p:sp>
    </p:spTree>
    <p:extLst>
      <p:ext uri="{BB962C8B-B14F-4D97-AF65-F5344CB8AC3E}">
        <p14:creationId xmlns:p14="http://schemas.microsoft.com/office/powerpoint/2010/main" val="482352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72381" y="486834"/>
            <a:ext cx="5915025" cy="1767417"/>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72381" y="2241551"/>
            <a:ext cx="2901255" cy="1098549"/>
          </a:xfrm>
          <a:prstGeom prst="rect">
            <a:avLst/>
          </a:prstGeom>
          <a:noFill/>
          <a:ln>
            <a:noFill/>
          </a:ln>
        </p:spPr>
        <p:txBody>
          <a:bodyPr anchor="b"/>
          <a:lstStyle>
            <a:lvl1pPr marL="457200" lvl="0" indent="-228600" algn="l">
              <a:lnSpc>
                <a:spcPct val="90000"/>
              </a:lnSpc>
              <a:spcBef>
                <a:spcPts val="563"/>
              </a:spcBef>
              <a:spcAft>
                <a:spcPts val="0"/>
              </a:spcAft>
              <a:buClr>
                <a:schemeClr val="dk1"/>
              </a:buClr>
              <a:buSzPts val="1350"/>
              <a:buNone/>
              <a:defRPr sz="1350" b="1"/>
            </a:lvl1pPr>
            <a:lvl2pPr marL="914400" lvl="1" indent="-228600" algn="l">
              <a:lnSpc>
                <a:spcPct val="90000"/>
              </a:lnSpc>
              <a:spcBef>
                <a:spcPts val="281"/>
              </a:spcBef>
              <a:spcAft>
                <a:spcPts val="0"/>
              </a:spcAft>
              <a:buClr>
                <a:schemeClr val="dk1"/>
              </a:buClr>
              <a:buSzPts val="1125"/>
              <a:buNone/>
              <a:defRPr sz="1125" b="1"/>
            </a:lvl2pPr>
            <a:lvl3pPr marL="1371600" lvl="2" indent="-228600" algn="l">
              <a:lnSpc>
                <a:spcPct val="90000"/>
              </a:lnSpc>
              <a:spcBef>
                <a:spcPts val="281"/>
              </a:spcBef>
              <a:spcAft>
                <a:spcPts val="0"/>
              </a:spcAft>
              <a:buClr>
                <a:schemeClr val="dk1"/>
              </a:buClr>
              <a:buSzPts val="1013"/>
              <a:buNone/>
              <a:defRPr sz="1013" b="1"/>
            </a:lvl3pPr>
            <a:lvl4pPr marL="1828800" lvl="3" indent="-228600" algn="l">
              <a:lnSpc>
                <a:spcPct val="90000"/>
              </a:lnSpc>
              <a:spcBef>
                <a:spcPts val="281"/>
              </a:spcBef>
              <a:spcAft>
                <a:spcPts val="0"/>
              </a:spcAft>
              <a:buClr>
                <a:schemeClr val="dk1"/>
              </a:buClr>
              <a:buSzPts val="900"/>
              <a:buNone/>
              <a:defRPr sz="900" b="1"/>
            </a:lvl4pPr>
            <a:lvl5pPr marL="2286000" lvl="4" indent="-228600" algn="l">
              <a:lnSpc>
                <a:spcPct val="90000"/>
              </a:lnSpc>
              <a:spcBef>
                <a:spcPts val="281"/>
              </a:spcBef>
              <a:spcAft>
                <a:spcPts val="0"/>
              </a:spcAft>
              <a:buClr>
                <a:schemeClr val="dk1"/>
              </a:buClr>
              <a:buSzPts val="900"/>
              <a:buNone/>
              <a:defRPr sz="900" b="1"/>
            </a:lvl5pPr>
            <a:lvl6pPr marL="2743200" lvl="5" indent="-228600" algn="l">
              <a:lnSpc>
                <a:spcPct val="90000"/>
              </a:lnSpc>
              <a:spcBef>
                <a:spcPts val="281"/>
              </a:spcBef>
              <a:spcAft>
                <a:spcPts val="0"/>
              </a:spcAft>
              <a:buClr>
                <a:schemeClr val="dk1"/>
              </a:buClr>
              <a:buSzPts val="900"/>
              <a:buNone/>
              <a:defRPr sz="900" b="1"/>
            </a:lvl6pPr>
            <a:lvl7pPr marL="3200400" lvl="6" indent="-228600" algn="l">
              <a:lnSpc>
                <a:spcPct val="90000"/>
              </a:lnSpc>
              <a:spcBef>
                <a:spcPts val="281"/>
              </a:spcBef>
              <a:spcAft>
                <a:spcPts val="0"/>
              </a:spcAft>
              <a:buClr>
                <a:schemeClr val="dk1"/>
              </a:buClr>
              <a:buSzPts val="900"/>
              <a:buNone/>
              <a:defRPr sz="900" b="1"/>
            </a:lvl7pPr>
            <a:lvl8pPr marL="3657600" lvl="7" indent="-228600" algn="l">
              <a:lnSpc>
                <a:spcPct val="90000"/>
              </a:lnSpc>
              <a:spcBef>
                <a:spcPts val="281"/>
              </a:spcBef>
              <a:spcAft>
                <a:spcPts val="0"/>
              </a:spcAft>
              <a:buClr>
                <a:schemeClr val="dk1"/>
              </a:buClr>
              <a:buSzPts val="900"/>
              <a:buNone/>
              <a:defRPr sz="900" b="1"/>
            </a:lvl8pPr>
            <a:lvl9pPr marL="4114800" lvl="8" indent="-228600" algn="l">
              <a:lnSpc>
                <a:spcPct val="90000"/>
              </a:lnSpc>
              <a:spcBef>
                <a:spcPts val="281"/>
              </a:spcBef>
              <a:spcAft>
                <a:spcPts val="0"/>
              </a:spcAft>
              <a:buClr>
                <a:schemeClr val="dk1"/>
              </a:buClr>
              <a:buSzPts val="900"/>
              <a:buNone/>
              <a:defRPr sz="900" b="1"/>
            </a:lvl9pPr>
          </a:lstStyle>
          <a:p>
            <a:endParaRPr/>
          </a:p>
        </p:txBody>
      </p:sp>
      <p:sp>
        <p:nvSpPr>
          <p:cNvPr id="43" name="Google Shape;43;p8"/>
          <p:cNvSpPr txBox="1">
            <a:spLocks noGrp="1"/>
          </p:cNvSpPr>
          <p:nvPr>
            <p:ph type="body" idx="2"/>
          </p:nvPr>
        </p:nvSpPr>
        <p:spPr>
          <a:xfrm>
            <a:off x="472381" y="3340100"/>
            <a:ext cx="2901255" cy="491278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44" name="Google Shape;44;p8"/>
          <p:cNvSpPr txBox="1">
            <a:spLocks noGrp="1"/>
          </p:cNvSpPr>
          <p:nvPr>
            <p:ph type="body" idx="3"/>
          </p:nvPr>
        </p:nvSpPr>
        <p:spPr>
          <a:xfrm>
            <a:off x="3471863" y="2241551"/>
            <a:ext cx="2915543" cy="1098549"/>
          </a:xfrm>
          <a:prstGeom prst="rect">
            <a:avLst/>
          </a:prstGeom>
          <a:noFill/>
          <a:ln>
            <a:noFill/>
          </a:ln>
        </p:spPr>
        <p:txBody>
          <a:bodyPr anchor="b"/>
          <a:lstStyle>
            <a:lvl1pPr marL="457200" lvl="0" indent="-228600" algn="l">
              <a:lnSpc>
                <a:spcPct val="90000"/>
              </a:lnSpc>
              <a:spcBef>
                <a:spcPts val="563"/>
              </a:spcBef>
              <a:spcAft>
                <a:spcPts val="0"/>
              </a:spcAft>
              <a:buClr>
                <a:schemeClr val="dk1"/>
              </a:buClr>
              <a:buSzPts val="1350"/>
              <a:buNone/>
              <a:defRPr sz="1350" b="1"/>
            </a:lvl1pPr>
            <a:lvl2pPr marL="914400" lvl="1" indent="-228600" algn="l">
              <a:lnSpc>
                <a:spcPct val="90000"/>
              </a:lnSpc>
              <a:spcBef>
                <a:spcPts val="281"/>
              </a:spcBef>
              <a:spcAft>
                <a:spcPts val="0"/>
              </a:spcAft>
              <a:buClr>
                <a:schemeClr val="dk1"/>
              </a:buClr>
              <a:buSzPts val="1125"/>
              <a:buNone/>
              <a:defRPr sz="1125" b="1"/>
            </a:lvl2pPr>
            <a:lvl3pPr marL="1371600" lvl="2" indent="-228600" algn="l">
              <a:lnSpc>
                <a:spcPct val="90000"/>
              </a:lnSpc>
              <a:spcBef>
                <a:spcPts val="281"/>
              </a:spcBef>
              <a:spcAft>
                <a:spcPts val="0"/>
              </a:spcAft>
              <a:buClr>
                <a:schemeClr val="dk1"/>
              </a:buClr>
              <a:buSzPts val="1013"/>
              <a:buNone/>
              <a:defRPr sz="1013" b="1"/>
            </a:lvl3pPr>
            <a:lvl4pPr marL="1828800" lvl="3" indent="-228600" algn="l">
              <a:lnSpc>
                <a:spcPct val="90000"/>
              </a:lnSpc>
              <a:spcBef>
                <a:spcPts val="281"/>
              </a:spcBef>
              <a:spcAft>
                <a:spcPts val="0"/>
              </a:spcAft>
              <a:buClr>
                <a:schemeClr val="dk1"/>
              </a:buClr>
              <a:buSzPts val="900"/>
              <a:buNone/>
              <a:defRPr sz="900" b="1"/>
            </a:lvl4pPr>
            <a:lvl5pPr marL="2286000" lvl="4" indent="-228600" algn="l">
              <a:lnSpc>
                <a:spcPct val="90000"/>
              </a:lnSpc>
              <a:spcBef>
                <a:spcPts val="281"/>
              </a:spcBef>
              <a:spcAft>
                <a:spcPts val="0"/>
              </a:spcAft>
              <a:buClr>
                <a:schemeClr val="dk1"/>
              </a:buClr>
              <a:buSzPts val="900"/>
              <a:buNone/>
              <a:defRPr sz="900" b="1"/>
            </a:lvl5pPr>
            <a:lvl6pPr marL="2743200" lvl="5" indent="-228600" algn="l">
              <a:lnSpc>
                <a:spcPct val="90000"/>
              </a:lnSpc>
              <a:spcBef>
                <a:spcPts val="281"/>
              </a:spcBef>
              <a:spcAft>
                <a:spcPts val="0"/>
              </a:spcAft>
              <a:buClr>
                <a:schemeClr val="dk1"/>
              </a:buClr>
              <a:buSzPts val="900"/>
              <a:buNone/>
              <a:defRPr sz="900" b="1"/>
            </a:lvl6pPr>
            <a:lvl7pPr marL="3200400" lvl="6" indent="-228600" algn="l">
              <a:lnSpc>
                <a:spcPct val="90000"/>
              </a:lnSpc>
              <a:spcBef>
                <a:spcPts val="281"/>
              </a:spcBef>
              <a:spcAft>
                <a:spcPts val="0"/>
              </a:spcAft>
              <a:buClr>
                <a:schemeClr val="dk1"/>
              </a:buClr>
              <a:buSzPts val="900"/>
              <a:buNone/>
              <a:defRPr sz="900" b="1"/>
            </a:lvl7pPr>
            <a:lvl8pPr marL="3657600" lvl="7" indent="-228600" algn="l">
              <a:lnSpc>
                <a:spcPct val="90000"/>
              </a:lnSpc>
              <a:spcBef>
                <a:spcPts val="281"/>
              </a:spcBef>
              <a:spcAft>
                <a:spcPts val="0"/>
              </a:spcAft>
              <a:buClr>
                <a:schemeClr val="dk1"/>
              </a:buClr>
              <a:buSzPts val="900"/>
              <a:buNone/>
              <a:defRPr sz="900" b="1"/>
            </a:lvl8pPr>
            <a:lvl9pPr marL="4114800" lvl="8" indent="-228600" algn="l">
              <a:lnSpc>
                <a:spcPct val="90000"/>
              </a:lnSpc>
              <a:spcBef>
                <a:spcPts val="281"/>
              </a:spcBef>
              <a:spcAft>
                <a:spcPts val="0"/>
              </a:spcAft>
              <a:buClr>
                <a:schemeClr val="dk1"/>
              </a:buClr>
              <a:buSzPts val="900"/>
              <a:buNone/>
              <a:defRPr sz="900" b="1"/>
            </a:lvl9pPr>
          </a:lstStyle>
          <a:p>
            <a:endParaRPr/>
          </a:p>
        </p:txBody>
      </p:sp>
      <p:sp>
        <p:nvSpPr>
          <p:cNvPr id="45" name="Google Shape;45;p8"/>
          <p:cNvSpPr txBox="1">
            <a:spLocks noGrp="1"/>
          </p:cNvSpPr>
          <p:nvPr>
            <p:ph type="body" idx="4"/>
          </p:nvPr>
        </p:nvSpPr>
        <p:spPr>
          <a:xfrm>
            <a:off x="3471863" y="3340100"/>
            <a:ext cx="2915543" cy="4912784"/>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a:lvl1pPr>
            <a:lvl2pPr marL="914400" lvl="1" indent="-342900" algn="l">
              <a:lnSpc>
                <a:spcPct val="90000"/>
              </a:lnSpc>
              <a:spcBef>
                <a:spcPts val="281"/>
              </a:spcBef>
              <a:spcAft>
                <a:spcPts val="0"/>
              </a:spcAft>
              <a:buClr>
                <a:schemeClr val="dk1"/>
              </a:buClr>
              <a:buSzPts val="1800"/>
              <a:buChar char="•"/>
              <a:defRPr/>
            </a:lvl2pPr>
            <a:lvl3pPr marL="1371600" lvl="2" indent="-342900" algn="l">
              <a:lnSpc>
                <a:spcPct val="90000"/>
              </a:lnSpc>
              <a:spcBef>
                <a:spcPts val="281"/>
              </a:spcBef>
              <a:spcAft>
                <a:spcPts val="0"/>
              </a:spcAft>
              <a:buClr>
                <a:schemeClr val="dk1"/>
              </a:buClr>
              <a:buSzPts val="1800"/>
              <a:buChar char="•"/>
              <a:defRPr/>
            </a:lvl3pPr>
            <a:lvl4pPr marL="1828800" lvl="3" indent="-342900" algn="l">
              <a:lnSpc>
                <a:spcPct val="90000"/>
              </a:lnSpc>
              <a:spcBef>
                <a:spcPts val="281"/>
              </a:spcBef>
              <a:spcAft>
                <a:spcPts val="0"/>
              </a:spcAft>
              <a:buClr>
                <a:schemeClr val="dk1"/>
              </a:buClr>
              <a:buSzPts val="1800"/>
              <a:buChar char="•"/>
              <a:defRPr/>
            </a:lvl4pPr>
            <a:lvl5pPr marL="2286000" lvl="4" indent="-342900" algn="l">
              <a:lnSpc>
                <a:spcPct val="90000"/>
              </a:lnSpc>
              <a:spcBef>
                <a:spcPts val="281"/>
              </a:spcBef>
              <a:spcAft>
                <a:spcPts val="0"/>
              </a:spcAft>
              <a:buClr>
                <a:schemeClr val="dk1"/>
              </a:buClr>
              <a:buSzPts val="1800"/>
              <a:buChar char="•"/>
              <a:defRPr/>
            </a:lvl5pPr>
            <a:lvl6pPr marL="2743200" lvl="5" indent="-342900" algn="l">
              <a:lnSpc>
                <a:spcPct val="90000"/>
              </a:lnSpc>
              <a:spcBef>
                <a:spcPts val="281"/>
              </a:spcBef>
              <a:spcAft>
                <a:spcPts val="0"/>
              </a:spcAft>
              <a:buClr>
                <a:schemeClr val="dk1"/>
              </a:buClr>
              <a:buSzPts val="1800"/>
              <a:buChar char="•"/>
              <a:defRPr/>
            </a:lvl6pPr>
            <a:lvl7pPr marL="3200400" lvl="6" indent="-342900" algn="l">
              <a:lnSpc>
                <a:spcPct val="90000"/>
              </a:lnSpc>
              <a:spcBef>
                <a:spcPts val="281"/>
              </a:spcBef>
              <a:spcAft>
                <a:spcPts val="0"/>
              </a:spcAft>
              <a:buClr>
                <a:schemeClr val="dk1"/>
              </a:buClr>
              <a:buSzPts val="1800"/>
              <a:buChar char="•"/>
              <a:defRPr/>
            </a:lvl7pPr>
            <a:lvl8pPr marL="3657600" lvl="7" indent="-342900" algn="l">
              <a:lnSpc>
                <a:spcPct val="90000"/>
              </a:lnSpc>
              <a:spcBef>
                <a:spcPts val="281"/>
              </a:spcBef>
              <a:spcAft>
                <a:spcPts val="0"/>
              </a:spcAft>
              <a:buClr>
                <a:schemeClr val="dk1"/>
              </a:buClr>
              <a:buSzPts val="1800"/>
              <a:buChar char="•"/>
              <a:defRPr/>
            </a:lvl8pPr>
            <a:lvl9pPr marL="4114800" lvl="8" indent="-342900" algn="l">
              <a:lnSpc>
                <a:spcPct val="90000"/>
              </a:lnSpc>
              <a:spcBef>
                <a:spcPts val="281"/>
              </a:spcBef>
              <a:spcAft>
                <a:spcPts val="0"/>
              </a:spcAft>
              <a:buClr>
                <a:schemeClr val="dk1"/>
              </a:buClr>
              <a:buSzPts val="1800"/>
              <a:buChar char="•"/>
              <a:defRPr/>
            </a:lvl9pPr>
          </a:lstStyle>
          <a:p>
            <a:endParaRPr/>
          </a:p>
        </p:txBody>
      </p:sp>
      <p:sp>
        <p:nvSpPr>
          <p:cNvPr id="2" name="Google Shape;12;p3">
            <a:extLst>
              <a:ext uri="{FF2B5EF4-FFF2-40B4-BE49-F238E27FC236}">
                <a16:creationId xmlns:a16="http://schemas.microsoft.com/office/drawing/2014/main" id="{2219F2BF-9931-AA2C-6DA1-3A5C7E49E775}"/>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7CBEFC7C-0E6D-F241-8E83-2A8AB08242EF}"/>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0421129F-C504-A6F9-EE60-B5C3D80F6A77}"/>
              </a:ext>
            </a:extLst>
          </p:cNvPr>
          <p:cNvSpPr txBox="1">
            <a:spLocks noGrp="1"/>
          </p:cNvSpPr>
          <p:nvPr>
            <p:ph type="sldNum" idx="13"/>
          </p:nvPr>
        </p:nvSpPr>
        <p:spPr>
          <a:ln/>
        </p:spPr>
        <p:txBody>
          <a:bodyPr/>
          <a:lstStyle>
            <a:lvl1pPr>
              <a:defRPr/>
            </a:lvl1pPr>
          </a:lstStyle>
          <a:p>
            <a:pPr>
              <a:defRPr/>
            </a:pPr>
            <a:fld id="{1E6AAD3D-C838-41CA-AFB2-75111F79600C}" type="slidenum">
              <a:rPr lang="LID4096" altLang="en-US"/>
              <a:pPr>
                <a:defRPr/>
              </a:pPr>
              <a:t>‹Nº›</a:t>
            </a:fld>
            <a:endParaRPr lang="en-US" altLang="en-US" dirty="0"/>
          </a:p>
        </p:txBody>
      </p:sp>
    </p:spTree>
    <p:extLst>
      <p:ext uri="{BB962C8B-B14F-4D97-AF65-F5344CB8AC3E}">
        <p14:creationId xmlns:p14="http://schemas.microsoft.com/office/powerpoint/2010/main" val="415760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471488" y="486834"/>
            <a:ext cx="5915025" cy="1767417"/>
          </a:xfrm>
          <a:prstGeom prst="rect">
            <a:avLst/>
          </a:prstGeom>
          <a:noFill/>
          <a:ln>
            <a:noFill/>
          </a:ln>
        </p:spPr>
        <p:txBody>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 name="Google Shape;12;p3">
            <a:extLst>
              <a:ext uri="{FF2B5EF4-FFF2-40B4-BE49-F238E27FC236}">
                <a16:creationId xmlns:a16="http://schemas.microsoft.com/office/drawing/2014/main" id="{E3FC3E59-F32C-8A43-DF3B-DD650B0FC6FF}"/>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F3E5A410-90A7-EBDD-CDAA-10C07CF9E22A}"/>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98E18F66-42D5-EF78-D766-364D4A3A7B4F}"/>
              </a:ext>
            </a:extLst>
          </p:cNvPr>
          <p:cNvSpPr txBox="1">
            <a:spLocks noGrp="1"/>
          </p:cNvSpPr>
          <p:nvPr>
            <p:ph type="sldNum" idx="13"/>
          </p:nvPr>
        </p:nvSpPr>
        <p:spPr>
          <a:ln/>
        </p:spPr>
        <p:txBody>
          <a:bodyPr/>
          <a:lstStyle>
            <a:lvl1pPr>
              <a:defRPr/>
            </a:lvl1pPr>
          </a:lstStyle>
          <a:p>
            <a:pPr>
              <a:defRPr/>
            </a:pPr>
            <a:fld id="{15386F2D-E72A-4690-9CB4-CCC810FF319A}" type="slidenum">
              <a:rPr lang="LID4096" altLang="en-US"/>
              <a:pPr>
                <a:defRPr/>
              </a:pPr>
              <a:t>‹Nº›</a:t>
            </a:fld>
            <a:endParaRPr lang="en-US" altLang="en-US" dirty="0"/>
          </a:p>
        </p:txBody>
      </p:sp>
    </p:spTree>
    <p:extLst>
      <p:ext uri="{BB962C8B-B14F-4D97-AF65-F5344CB8AC3E}">
        <p14:creationId xmlns:p14="http://schemas.microsoft.com/office/powerpoint/2010/main" val="1511177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2" name="Google Shape;12;p3">
            <a:extLst>
              <a:ext uri="{FF2B5EF4-FFF2-40B4-BE49-F238E27FC236}">
                <a16:creationId xmlns:a16="http://schemas.microsoft.com/office/drawing/2014/main" id="{9B079F0C-D117-988A-0A15-7F9DB820A6A6}"/>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B1B4F532-C12F-1AD1-69DD-5827A4795610}"/>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6503D131-5387-F35E-1A75-413D6E738F51}"/>
              </a:ext>
            </a:extLst>
          </p:cNvPr>
          <p:cNvSpPr txBox="1">
            <a:spLocks noGrp="1"/>
          </p:cNvSpPr>
          <p:nvPr>
            <p:ph type="sldNum" idx="13"/>
          </p:nvPr>
        </p:nvSpPr>
        <p:spPr>
          <a:ln/>
        </p:spPr>
        <p:txBody>
          <a:bodyPr/>
          <a:lstStyle>
            <a:lvl1pPr>
              <a:defRPr/>
            </a:lvl1pPr>
          </a:lstStyle>
          <a:p>
            <a:pPr>
              <a:defRPr/>
            </a:pPr>
            <a:fld id="{D5F0BAE4-1AD9-4D16-863F-CC2FE933BEEC}" type="slidenum">
              <a:rPr lang="LID4096" altLang="en-US"/>
              <a:pPr>
                <a:defRPr/>
              </a:pPr>
              <a:t>‹Nº›</a:t>
            </a:fld>
            <a:endParaRPr lang="en-US" altLang="en-US" dirty="0"/>
          </a:p>
        </p:txBody>
      </p:sp>
    </p:spTree>
    <p:extLst>
      <p:ext uri="{BB962C8B-B14F-4D97-AF65-F5344CB8AC3E}">
        <p14:creationId xmlns:p14="http://schemas.microsoft.com/office/powerpoint/2010/main" val="105115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1"/>
          <p:cNvSpPr txBox="1">
            <a:spLocks noGrp="1"/>
          </p:cNvSpPr>
          <p:nvPr>
            <p:ph type="title"/>
          </p:nvPr>
        </p:nvSpPr>
        <p:spPr>
          <a:xfrm>
            <a:off x="472381" y="609600"/>
            <a:ext cx="2211883" cy="2133600"/>
          </a:xfrm>
          <a:prstGeom prst="rect">
            <a:avLst/>
          </a:prstGeom>
          <a:noFill/>
          <a:ln>
            <a:noFill/>
          </a:ln>
        </p:spPr>
        <p:txBody>
          <a:bodyPr anchor="b"/>
          <a:lstStyle>
            <a:lvl1pPr lvl="0" algn="l">
              <a:lnSpc>
                <a:spcPct val="90000"/>
              </a:lnSpc>
              <a:spcBef>
                <a:spcPts val="0"/>
              </a:spcBef>
              <a:spcAft>
                <a:spcPts val="0"/>
              </a:spcAft>
              <a:buClr>
                <a:schemeClr val="dk1"/>
              </a:buClr>
              <a:buSzPts val="1800"/>
              <a:buFont typeface="Calibri"/>
              <a:buNone/>
              <a:defRPr sz="1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1"/>
          <p:cNvSpPr txBox="1">
            <a:spLocks noGrp="1"/>
          </p:cNvSpPr>
          <p:nvPr>
            <p:ph type="body" idx="1"/>
          </p:nvPr>
        </p:nvSpPr>
        <p:spPr>
          <a:xfrm>
            <a:off x="2915543" y="1316567"/>
            <a:ext cx="3471863" cy="6498167"/>
          </a:xfrm>
          <a:prstGeom prst="rect">
            <a:avLst/>
          </a:prstGeom>
          <a:noFill/>
          <a:ln>
            <a:noFill/>
          </a:ln>
        </p:spPr>
        <p:txBody>
          <a:bodyPr/>
          <a:lstStyle>
            <a:lvl1pPr marL="457200" lvl="0" indent="-342900" algn="l">
              <a:lnSpc>
                <a:spcPct val="90000"/>
              </a:lnSpc>
              <a:spcBef>
                <a:spcPts val="563"/>
              </a:spcBef>
              <a:spcAft>
                <a:spcPts val="0"/>
              </a:spcAft>
              <a:buClr>
                <a:schemeClr val="dk1"/>
              </a:buClr>
              <a:buSzPts val="1800"/>
              <a:buChar char="•"/>
              <a:defRPr sz="1800"/>
            </a:lvl1pPr>
            <a:lvl2pPr marL="914400" lvl="1" indent="-328612" algn="l">
              <a:lnSpc>
                <a:spcPct val="90000"/>
              </a:lnSpc>
              <a:spcBef>
                <a:spcPts val="281"/>
              </a:spcBef>
              <a:spcAft>
                <a:spcPts val="0"/>
              </a:spcAft>
              <a:buClr>
                <a:schemeClr val="dk1"/>
              </a:buClr>
              <a:buSzPts val="1575"/>
              <a:buChar char="•"/>
              <a:defRPr sz="1575"/>
            </a:lvl2pPr>
            <a:lvl3pPr marL="1371600" lvl="2" indent="-314325" algn="l">
              <a:lnSpc>
                <a:spcPct val="90000"/>
              </a:lnSpc>
              <a:spcBef>
                <a:spcPts val="281"/>
              </a:spcBef>
              <a:spcAft>
                <a:spcPts val="0"/>
              </a:spcAft>
              <a:buClr>
                <a:schemeClr val="dk1"/>
              </a:buClr>
              <a:buSzPts val="1350"/>
              <a:buChar char="•"/>
              <a:defRPr sz="1350"/>
            </a:lvl3pPr>
            <a:lvl4pPr marL="1828800" lvl="3" indent="-300037" algn="l">
              <a:lnSpc>
                <a:spcPct val="90000"/>
              </a:lnSpc>
              <a:spcBef>
                <a:spcPts val="281"/>
              </a:spcBef>
              <a:spcAft>
                <a:spcPts val="0"/>
              </a:spcAft>
              <a:buClr>
                <a:schemeClr val="dk1"/>
              </a:buClr>
              <a:buSzPts val="1125"/>
              <a:buChar char="•"/>
              <a:defRPr sz="1125"/>
            </a:lvl4pPr>
            <a:lvl5pPr marL="2286000" lvl="4" indent="-300037" algn="l">
              <a:lnSpc>
                <a:spcPct val="90000"/>
              </a:lnSpc>
              <a:spcBef>
                <a:spcPts val="281"/>
              </a:spcBef>
              <a:spcAft>
                <a:spcPts val="0"/>
              </a:spcAft>
              <a:buClr>
                <a:schemeClr val="dk1"/>
              </a:buClr>
              <a:buSzPts val="1125"/>
              <a:buChar char="•"/>
              <a:defRPr sz="1125"/>
            </a:lvl5pPr>
            <a:lvl6pPr marL="2743200" lvl="5" indent="-300037" algn="l">
              <a:lnSpc>
                <a:spcPct val="90000"/>
              </a:lnSpc>
              <a:spcBef>
                <a:spcPts val="281"/>
              </a:spcBef>
              <a:spcAft>
                <a:spcPts val="0"/>
              </a:spcAft>
              <a:buClr>
                <a:schemeClr val="dk1"/>
              </a:buClr>
              <a:buSzPts val="1125"/>
              <a:buChar char="•"/>
              <a:defRPr sz="1125"/>
            </a:lvl6pPr>
            <a:lvl7pPr marL="3200400" lvl="6" indent="-300037" algn="l">
              <a:lnSpc>
                <a:spcPct val="90000"/>
              </a:lnSpc>
              <a:spcBef>
                <a:spcPts val="281"/>
              </a:spcBef>
              <a:spcAft>
                <a:spcPts val="0"/>
              </a:spcAft>
              <a:buClr>
                <a:schemeClr val="dk1"/>
              </a:buClr>
              <a:buSzPts val="1125"/>
              <a:buChar char="•"/>
              <a:defRPr sz="1125"/>
            </a:lvl7pPr>
            <a:lvl8pPr marL="3657600" lvl="7" indent="-300037" algn="l">
              <a:lnSpc>
                <a:spcPct val="90000"/>
              </a:lnSpc>
              <a:spcBef>
                <a:spcPts val="281"/>
              </a:spcBef>
              <a:spcAft>
                <a:spcPts val="0"/>
              </a:spcAft>
              <a:buClr>
                <a:schemeClr val="dk1"/>
              </a:buClr>
              <a:buSzPts val="1125"/>
              <a:buChar char="•"/>
              <a:defRPr sz="1125"/>
            </a:lvl8pPr>
            <a:lvl9pPr marL="4114800" lvl="8" indent="-300037" algn="l">
              <a:lnSpc>
                <a:spcPct val="90000"/>
              </a:lnSpc>
              <a:spcBef>
                <a:spcPts val="281"/>
              </a:spcBef>
              <a:spcAft>
                <a:spcPts val="0"/>
              </a:spcAft>
              <a:buClr>
                <a:schemeClr val="dk1"/>
              </a:buClr>
              <a:buSzPts val="1125"/>
              <a:buChar char="•"/>
              <a:defRPr sz="1125"/>
            </a:lvl9pPr>
          </a:lstStyle>
          <a:p>
            <a:endParaRPr/>
          </a:p>
        </p:txBody>
      </p:sp>
      <p:sp>
        <p:nvSpPr>
          <p:cNvPr id="61" name="Google Shape;61;p11"/>
          <p:cNvSpPr txBox="1">
            <a:spLocks noGrp="1"/>
          </p:cNvSpPr>
          <p:nvPr>
            <p:ph type="body" idx="2"/>
          </p:nvPr>
        </p:nvSpPr>
        <p:spPr>
          <a:xfrm>
            <a:off x="472381" y="2743200"/>
            <a:ext cx="2211883" cy="5082117"/>
          </a:xfrm>
          <a:prstGeom prst="rect">
            <a:avLst/>
          </a:prstGeom>
          <a:noFill/>
          <a:ln>
            <a:noFill/>
          </a:ln>
        </p:spPr>
        <p:txBody>
          <a:bodyPr/>
          <a:lstStyle>
            <a:lvl1pPr marL="457200" lvl="0" indent="-228600" algn="l">
              <a:lnSpc>
                <a:spcPct val="90000"/>
              </a:lnSpc>
              <a:spcBef>
                <a:spcPts val="563"/>
              </a:spcBef>
              <a:spcAft>
                <a:spcPts val="0"/>
              </a:spcAft>
              <a:buClr>
                <a:schemeClr val="dk1"/>
              </a:buClr>
              <a:buSzPts val="900"/>
              <a:buNone/>
              <a:defRPr sz="900"/>
            </a:lvl1pPr>
            <a:lvl2pPr marL="914400" lvl="1" indent="-228600" algn="l">
              <a:lnSpc>
                <a:spcPct val="90000"/>
              </a:lnSpc>
              <a:spcBef>
                <a:spcPts val="281"/>
              </a:spcBef>
              <a:spcAft>
                <a:spcPts val="0"/>
              </a:spcAft>
              <a:buClr>
                <a:schemeClr val="dk1"/>
              </a:buClr>
              <a:buSzPts val="788"/>
              <a:buNone/>
              <a:defRPr sz="788"/>
            </a:lvl2pPr>
            <a:lvl3pPr marL="1371600" lvl="2" indent="-228600" algn="l">
              <a:lnSpc>
                <a:spcPct val="90000"/>
              </a:lnSpc>
              <a:spcBef>
                <a:spcPts val="281"/>
              </a:spcBef>
              <a:spcAft>
                <a:spcPts val="0"/>
              </a:spcAft>
              <a:buClr>
                <a:schemeClr val="dk1"/>
              </a:buClr>
              <a:buSzPts val="675"/>
              <a:buNone/>
              <a:defRPr sz="675"/>
            </a:lvl3pPr>
            <a:lvl4pPr marL="1828800" lvl="3" indent="-228600" algn="l">
              <a:lnSpc>
                <a:spcPct val="90000"/>
              </a:lnSpc>
              <a:spcBef>
                <a:spcPts val="281"/>
              </a:spcBef>
              <a:spcAft>
                <a:spcPts val="0"/>
              </a:spcAft>
              <a:buClr>
                <a:schemeClr val="dk1"/>
              </a:buClr>
              <a:buSzPts val="563"/>
              <a:buNone/>
              <a:defRPr sz="563"/>
            </a:lvl4pPr>
            <a:lvl5pPr marL="2286000" lvl="4" indent="-228600" algn="l">
              <a:lnSpc>
                <a:spcPct val="90000"/>
              </a:lnSpc>
              <a:spcBef>
                <a:spcPts val="281"/>
              </a:spcBef>
              <a:spcAft>
                <a:spcPts val="0"/>
              </a:spcAft>
              <a:buClr>
                <a:schemeClr val="dk1"/>
              </a:buClr>
              <a:buSzPts val="563"/>
              <a:buNone/>
              <a:defRPr sz="563"/>
            </a:lvl5pPr>
            <a:lvl6pPr marL="2743200" lvl="5" indent="-228600" algn="l">
              <a:lnSpc>
                <a:spcPct val="90000"/>
              </a:lnSpc>
              <a:spcBef>
                <a:spcPts val="281"/>
              </a:spcBef>
              <a:spcAft>
                <a:spcPts val="0"/>
              </a:spcAft>
              <a:buClr>
                <a:schemeClr val="dk1"/>
              </a:buClr>
              <a:buSzPts val="563"/>
              <a:buNone/>
              <a:defRPr sz="563"/>
            </a:lvl6pPr>
            <a:lvl7pPr marL="3200400" lvl="6" indent="-228600" algn="l">
              <a:lnSpc>
                <a:spcPct val="90000"/>
              </a:lnSpc>
              <a:spcBef>
                <a:spcPts val="281"/>
              </a:spcBef>
              <a:spcAft>
                <a:spcPts val="0"/>
              </a:spcAft>
              <a:buClr>
                <a:schemeClr val="dk1"/>
              </a:buClr>
              <a:buSzPts val="563"/>
              <a:buNone/>
              <a:defRPr sz="563"/>
            </a:lvl7pPr>
            <a:lvl8pPr marL="3657600" lvl="7" indent="-228600" algn="l">
              <a:lnSpc>
                <a:spcPct val="90000"/>
              </a:lnSpc>
              <a:spcBef>
                <a:spcPts val="281"/>
              </a:spcBef>
              <a:spcAft>
                <a:spcPts val="0"/>
              </a:spcAft>
              <a:buClr>
                <a:schemeClr val="dk1"/>
              </a:buClr>
              <a:buSzPts val="563"/>
              <a:buNone/>
              <a:defRPr sz="563"/>
            </a:lvl8pPr>
            <a:lvl9pPr marL="4114800" lvl="8" indent="-228600" algn="l">
              <a:lnSpc>
                <a:spcPct val="90000"/>
              </a:lnSpc>
              <a:spcBef>
                <a:spcPts val="281"/>
              </a:spcBef>
              <a:spcAft>
                <a:spcPts val="0"/>
              </a:spcAft>
              <a:buClr>
                <a:schemeClr val="dk1"/>
              </a:buClr>
              <a:buSzPts val="563"/>
              <a:buNone/>
              <a:defRPr sz="563"/>
            </a:lvl9pPr>
          </a:lstStyle>
          <a:p>
            <a:endParaRPr/>
          </a:p>
        </p:txBody>
      </p:sp>
      <p:sp>
        <p:nvSpPr>
          <p:cNvPr id="2" name="Google Shape;12;p3">
            <a:extLst>
              <a:ext uri="{FF2B5EF4-FFF2-40B4-BE49-F238E27FC236}">
                <a16:creationId xmlns:a16="http://schemas.microsoft.com/office/drawing/2014/main" id="{09A790C3-D3D0-EA19-769F-7DFB01FF40FD}"/>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294483FB-0315-AA20-B601-AC95D089E197}"/>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03A01D28-98C8-1F51-76C2-0A41156D8978}"/>
              </a:ext>
            </a:extLst>
          </p:cNvPr>
          <p:cNvSpPr txBox="1">
            <a:spLocks noGrp="1"/>
          </p:cNvSpPr>
          <p:nvPr>
            <p:ph type="sldNum" idx="13"/>
          </p:nvPr>
        </p:nvSpPr>
        <p:spPr>
          <a:ln/>
        </p:spPr>
        <p:txBody>
          <a:bodyPr/>
          <a:lstStyle>
            <a:lvl1pPr>
              <a:defRPr/>
            </a:lvl1pPr>
          </a:lstStyle>
          <a:p>
            <a:pPr>
              <a:defRPr/>
            </a:pPr>
            <a:fld id="{F315D56E-352D-40D8-9ACB-30D8AE57B5F0}" type="slidenum">
              <a:rPr lang="LID4096" altLang="en-US"/>
              <a:pPr>
                <a:defRPr/>
              </a:pPr>
              <a:t>‹Nº›</a:t>
            </a:fld>
            <a:endParaRPr lang="en-US" altLang="en-US" dirty="0"/>
          </a:p>
        </p:txBody>
      </p:sp>
    </p:spTree>
    <p:extLst>
      <p:ext uri="{BB962C8B-B14F-4D97-AF65-F5344CB8AC3E}">
        <p14:creationId xmlns:p14="http://schemas.microsoft.com/office/powerpoint/2010/main" val="2485528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472381" y="609600"/>
            <a:ext cx="2211883" cy="2133600"/>
          </a:xfrm>
          <a:prstGeom prst="rect">
            <a:avLst/>
          </a:prstGeom>
          <a:noFill/>
          <a:ln>
            <a:noFill/>
          </a:ln>
        </p:spPr>
        <p:txBody>
          <a:bodyPr anchor="b"/>
          <a:lstStyle>
            <a:lvl1pPr lvl="0" algn="l">
              <a:lnSpc>
                <a:spcPct val="90000"/>
              </a:lnSpc>
              <a:spcBef>
                <a:spcPts val="0"/>
              </a:spcBef>
              <a:spcAft>
                <a:spcPts val="0"/>
              </a:spcAft>
              <a:buClr>
                <a:schemeClr val="dk1"/>
              </a:buClr>
              <a:buSzPts val="1800"/>
              <a:buFont typeface="Calibri"/>
              <a:buNone/>
              <a:defRPr sz="1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a:spLocks noGrp="1"/>
          </p:cNvSpPr>
          <p:nvPr>
            <p:ph type="pic" idx="2"/>
          </p:nvPr>
        </p:nvSpPr>
        <p:spPr>
          <a:xfrm>
            <a:off x="2915543" y="1316567"/>
            <a:ext cx="3471863" cy="6498167"/>
          </a:xfrm>
          <a:prstGeom prst="rect">
            <a:avLst/>
          </a:prstGeom>
          <a:noFill/>
          <a:ln>
            <a:noFill/>
          </a:ln>
        </p:spPr>
        <p:txBody>
          <a:bodyPr/>
          <a:lstStyle>
            <a:lvl1pPr marR="0" lvl="0" algn="l" rtl="0">
              <a:lnSpc>
                <a:spcPct val="90000"/>
              </a:lnSpc>
              <a:spcBef>
                <a:spcPts val="563"/>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l" rtl="0">
              <a:lnSpc>
                <a:spcPct val="90000"/>
              </a:lnSpc>
              <a:spcBef>
                <a:spcPts val="281"/>
              </a:spcBef>
              <a:spcAft>
                <a:spcPts val="0"/>
              </a:spcAft>
              <a:buClr>
                <a:schemeClr val="dk1"/>
              </a:buClr>
              <a:buSzPts val="1575"/>
              <a:buFont typeface="Arial"/>
              <a:buNone/>
              <a:defRPr sz="1575" b="0" i="0" u="none" strike="noStrike" cap="none">
                <a:solidFill>
                  <a:schemeClr val="dk1"/>
                </a:solidFill>
                <a:latin typeface="Calibri"/>
                <a:ea typeface="Calibri"/>
                <a:cs typeface="Calibri"/>
                <a:sym typeface="Calibri"/>
              </a:defRPr>
            </a:lvl2pPr>
            <a:lvl3pPr marR="0" lvl="2" algn="l" rtl="0">
              <a:lnSpc>
                <a:spcPct val="90000"/>
              </a:lnSpc>
              <a:spcBef>
                <a:spcPts val="281"/>
              </a:spcBef>
              <a:spcAft>
                <a:spcPts val="0"/>
              </a:spcAft>
              <a:buClr>
                <a:schemeClr val="dk1"/>
              </a:buClr>
              <a:buSzPts val="1350"/>
              <a:buFont typeface="Arial"/>
              <a:buNone/>
              <a:defRPr sz="1350" b="0" i="0" u="none" strike="noStrike" cap="none">
                <a:solidFill>
                  <a:schemeClr val="dk1"/>
                </a:solidFill>
                <a:latin typeface="Calibri"/>
                <a:ea typeface="Calibri"/>
                <a:cs typeface="Calibri"/>
                <a:sym typeface="Calibri"/>
              </a:defRPr>
            </a:lvl3pPr>
            <a:lvl4pPr marR="0" lvl="3"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4pPr>
            <a:lvl5pPr marR="0" lvl="4"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5pPr>
            <a:lvl6pPr marR="0" lvl="5"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6pPr>
            <a:lvl7pPr marR="0" lvl="6"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7pPr>
            <a:lvl8pPr marR="0" lvl="7"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8pPr>
            <a:lvl9pPr marR="0" lvl="8" algn="l" rtl="0">
              <a:lnSpc>
                <a:spcPct val="90000"/>
              </a:lnSpc>
              <a:spcBef>
                <a:spcPts val="281"/>
              </a:spcBef>
              <a:spcAft>
                <a:spcPts val="0"/>
              </a:spcAft>
              <a:buClr>
                <a:schemeClr val="dk1"/>
              </a:buClr>
              <a:buSzPts val="1125"/>
              <a:buFont typeface="Arial"/>
              <a:buNone/>
              <a:defRPr sz="1125" b="0" i="0" u="none" strike="noStrike" cap="none">
                <a:solidFill>
                  <a:schemeClr val="dk1"/>
                </a:solidFill>
                <a:latin typeface="Calibri"/>
                <a:ea typeface="Calibri"/>
                <a:cs typeface="Calibri"/>
                <a:sym typeface="Calibri"/>
              </a:defRPr>
            </a:lvl9pPr>
          </a:lstStyle>
          <a:p>
            <a:pPr lvl="0"/>
            <a:endParaRPr noProof="0" dirty="0">
              <a:sym typeface="Calibri"/>
            </a:endParaRPr>
          </a:p>
        </p:txBody>
      </p:sp>
      <p:sp>
        <p:nvSpPr>
          <p:cNvPr id="68" name="Google Shape;68;p12"/>
          <p:cNvSpPr txBox="1">
            <a:spLocks noGrp="1"/>
          </p:cNvSpPr>
          <p:nvPr>
            <p:ph type="body" idx="1"/>
          </p:nvPr>
        </p:nvSpPr>
        <p:spPr>
          <a:xfrm>
            <a:off x="472381" y="2743200"/>
            <a:ext cx="2211883" cy="5082117"/>
          </a:xfrm>
          <a:prstGeom prst="rect">
            <a:avLst/>
          </a:prstGeom>
          <a:noFill/>
          <a:ln>
            <a:noFill/>
          </a:ln>
        </p:spPr>
        <p:txBody>
          <a:bodyPr/>
          <a:lstStyle>
            <a:lvl1pPr marL="457200" lvl="0" indent="-228600" algn="l">
              <a:lnSpc>
                <a:spcPct val="90000"/>
              </a:lnSpc>
              <a:spcBef>
                <a:spcPts val="563"/>
              </a:spcBef>
              <a:spcAft>
                <a:spcPts val="0"/>
              </a:spcAft>
              <a:buClr>
                <a:schemeClr val="dk1"/>
              </a:buClr>
              <a:buSzPts val="900"/>
              <a:buNone/>
              <a:defRPr sz="900"/>
            </a:lvl1pPr>
            <a:lvl2pPr marL="914400" lvl="1" indent="-228600" algn="l">
              <a:lnSpc>
                <a:spcPct val="90000"/>
              </a:lnSpc>
              <a:spcBef>
                <a:spcPts val="281"/>
              </a:spcBef>
              <a:spcAft>
                <a:spcPts val="0"/>
              </a:spcAft>
              <a:buClr>
                <a:schemeClr val="dk1"/>
              </a:buClr>
              <a:buSzPts val="788"/>
              <a:buNone/>
              <a:defRPr sz="788"/>
            </a:lvl2pPr>
            <a:lvl3pPr marL="1371600" lvl="2" indent="-228600" algn="l">
              <a:lnSpc>
                <a:spcPct val="90000"/>
              </a:lnSpc>
              <a:spcBef>
                <a:spcPts val="281"/>
              </a:spcBef>
              <a:spcAft>
                <a:spcPts val="0"/>
              </a:spcAft>
              <a:buClr>
                <a:schemeClr val="dk1"/>
              </a:buClr>
              <a:buSzPts val="675"/>
              <a:buNone/>
              <a:defRPr sz="675"/>
            </a:lvl3pPr>
            <a:lvl4pPr marL="1828800" lvl="3" indent="-228600" algn="l">
              <a:lnSpc>
                <a:spcPct val="90000"/>
              </a:lnSpc>
              <a:spcBef>
                <a:spcPts val="281"/>
              </a:spcBef>
              <a:spcAft>
                <a:spcPts val="0"/>
              </a:spcAft>
              <a:buClr>
                <a:schemeClr val="dk1"/>
              </a:buClr>
              <a:buSzPts val="563"/>
              <a:buNone/>
              <a:defRPr sz="563"/>
            </a:lvl4pPr>
            <a:lvl5pPr marL="2286000" lvl="4" indent="-228600" algn="l">
              <a:lnSpc>
                <a:spcPct val="90000"/>
              </a:lnSpc>
              <a:spcBef>
                <a:spcPts val="281"/>
              </a:spcBef>
              <a:spcAft>
                <a:spcPts val="0"/>
              </a:spcAft>
              <a:buClr>
                <a:schemeClr val="dk1"/>
              </a:buClr>
              <a:buSzPts val="563"/>
              <a:buNone/>
              <a:defRPr sz="563"/>
            </a:lvl5pPr>
            <a:lvl6pPr marL="2743200" lvl="5" indent="-228600" algn="l">
              <a:lnSpc>
                <a:spcPct val="90000"/>
              </a:lnSpc>
              <a:spcBef>
                <a:spcPts val="281"/>
              </a:spcBef>
              <a:spcAft>
                <a:spcPts val="0"/>
              </a:spcAft>
              <a:buClr>
                <a:schemeClr val="dk1"/>
              </a:buClr>
              <a:buSzPts val="563"/>
              <a:buNone/>
              <a:defRPr sz="563"/>
            </a:lvl6pPr>
            <a:lvl7pPr marL="3200400" lvl="6" indent="-228600" algn="l">
              <a:lnSpc>
                <a:spcPct val="90000"/>
              </a:lnSpc>
              <a:spcBef>
                <a:spcPts val="281"/>
              </a:spcBef>
              <a:spcAft>
                <a:spcPts val="0"/>
              </a:spcAft>
              <a:buClr>
                <a:schemeClr val="dk1"/>
              </a:buClr>
              <a:buSzPts val="563"/>
              <a:buNone/>
              <a:defRPr sz="563"/>
            </a:lvl7pPr>
            <a:lvl8pPr marL="3657600" lvl="7" indent="-228600" algn="l">
              <a:lnSpc>
                <a:spcPct val="90000"/>
              </a:lnSpc>
              <a:spcBef>
                <a:spcPts val="281"/>
              </a:spcBef>
              <a:spcAft>
                <a:spcPts val="0"/>
              </a:spcAft>
              <a:buClr>
                <a:schemeClr val="dk1"/>
              </a:buClr>
              <a:buSzPts val="563"/>
              <a:buNone/>
              <a:defRPr sz="563"/>
            </a:lvl8pPr>
            <a:lvl9pPr marL="4114800" lvl="8" indent="-228600" algn="l">
              <a:lnSpc>
                <a:spcPct val="90000"/>
              </a:lnSpc>
              <a:spcBef>
                <a:spcPts val="281"/>
              </a:spcBef>
              <a:spcAft>
                <a:spcPts val="0"/>
              </a:spcAft>
              <a:buClr>
                <a:schemeClr val="dk1"/>
              </a:buClr>
              <a:buSzPts val="563"/>
              <a:buNone/>
              <a:defRPr sz="563"/>
            </a:lvl9pPr>
          </a:lstStyle>
          <a:p>
            <a:endParaRPr/>
          </a:p>
        </p:txBody>
      </p:sp>
      <p:sp>
        <p:nvSpPr>
          <p:cNvPr id="2" name="Google Shape;12;p3">
            <a:extLst>
              <a:ext uri="{FF2B5EF4-FFF2-40B4-BE49-F238E27FC236}">
                <a16:creationId xmlns:a16="http://schemas.microsoft.com/office/drawing/2014/main" id="{62AA1670-961C-5571-7047-F0F240B32A86}"/>
              </a:ext>
            </a:extLst>
          </p:cNvPr>
          <p:cNvSpPr txBox="1">
            <a:spLocks noGrp="1"/>
          </p:cNvSpPr>
          <p:nvPr>
            <p:ph type="dt" idx="11"/>
          </p:nvPr>
        </p:nvSpPr>
        <p:spPr>
          <a:ln/>
        </p:spPr>
        <p:txBody>
          <a:bodyPr/>
          <a:lstStyle>
            <a:lvl1pPr>
              <a:defRPr/>
            </a:lvl1pPr>
          </a:lstStyle>
          <a:p>
            <a:pPr>
              <a:defRPr/>
            </a:pPr>
            <a:endParaRPr/>
          </a:p>
        </p:txBody>
      </p:sp>
      <p:sp>
        <p:nvSpPr>
          <p:cNvPr id="3" name="Google Shape;13;p3">
            <a:extLst>
              <a:ext uri="{FF2B5EF4-FFF2-40B4-BE49-F238E27FC236}">
                <a16:creationId xmlns:a16="http://schemas.microsoft.com/office/drawing/2014/main" id="{906937A4-F07E-9E05-29C2-FD920B577694}"/>
              </a:ext>
            </a:extLst>
          </p:cNvPr>
          <p:cNvSpPr txBox="1">
            <a:spLocks noGrp="1"/>
          </p:cNvSpPr>
          <p:nvPr>
            <p:ph type="ftr" idx="12"/>
          </p:nvPr>
        </p:nvSpPr>
        <p:spPr>
          <a:ln/>
        </p:spPr>
        <p:txBody>
          <a:bodyPr/>
          <a:lstStyle>
            <a:lvl1pPr>
              <a:defRPr/>
            </a:lvl1pPr>
          </a:lstStyle>
          <a:p>
            <a:pPr>
              <a:defRPr/>
            </a:pPr>
            <a:endParaRPr/>
          </a:p>
        </p:txBody>
      </p:sp>
      <p:sp>
        <p:nvSpPr>
          <p:cNvPr id="4" name="Google Shape;14;p3">
            <a:extLst>
              <a:ext uri="{FF2B5EF4-FFF2-40B4-BE49-F238E27FC236}">
                <a16:creationId xmlns:a16="http://schemas.microsoft.com/office/drawing/2014/main" id="{B2252212-6399-D185-4CB8-91A38D5570C8}"/>
              </a:ext>
            </a:extLst>
          </p:cNvPr>
          <p:cNvSpPr txBox="1">
            <a:spLocks noGrp="1"/>
          </p:cNvSpPr>
          <p:nvPr>
            <p:ph type="sldNum" idx="13"/>
          </p:nvPr>
        </p:nvSpPr>
        <p:spPr>
          <a:ln/>
        </p:spPr>
        <p:txBody>
          <a:bodyPr/>
          <a:lstStyle>
            <a:lvl1pPr>
              <a:defRPr/>
            </a:lvl1pPr>
          </a:lstStyle>
          <a:p>
            <a:pPr>
              <a:defRPr/>
            </a:pPr>
            <a:fld id="{9AAA9B2F-F763-4563-8F42-CC344CD87F56}" type="slidenum">
              <a:rPr lang="LID4096" altLang="en-US"/>
              <a:pPr>
                <a:defRPr/>
              </a:pPr>
              <a:t>‹Nº›</a:t>
            </a:fld>
            <a:endParaRPr lang="en-US" altLang="en-US" dirty="0"/>
          </a:p>
        </p:txBody>
      </p:sp>
    </p:spTree>
    <p:extLst>
      <p:ext uri="{BB962C8B-B14F-4D97-AF65-F5344CB8AC3E}">
        <p14:creationId xmlns:p14="http://schemas.microsoft.com/office/powerpoint/2010/main" val="359738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Google Shape;10;p3">
            <a:extLst>
              <a:ext uri="{FF2B5EF4-FFF2-40B4-BE49-F238E27FC236}">
                <a16:creationId xmlns:a16="http://schemas.microsoft.com/office/drawing/2014/main" id="{81CA5512-4894-8668-7605-668ACE8F70B5}"/>
              </a:ext>
            </a:extLst>
          </p:cNvPr>
          <p:cNvSpPr txBox="1">
            <a:spLocks noGrp="1"/>
          </p:cNvSpPr>
          <p:nvPr>
            <p:ph type="title"/>
          </p:nvPr>
        </p:nvSpPr>
        <p:spPr>
          <a:xfrm>
            <a:off x="471488" y="487363"/>
            <a:ext cx="5915025" cy="176688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475"/>
              <a:buFont typeface="Calibri"/>
              <a:buNone/>
              <a:defRPr sz="2475"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
            <a:extLst>
              <a:ext uri="{FF2B5EF4-FFF2-40B4-BE49-F238E27FC236}">
                <a16:creationId xmlns:a16="http://schemas.microsoft.com/office/drawing/2014/main" id="{2515D61B-4047-2F83-0F88-64F1B61709DA}"/>
              </a:ext>
            </a:extLst>
          </p:cNvPr>
          <p:cNvSpPr txBox="1">
            <a:spLocks noGrp="1"/>
          </p:cNvSpPr>
          <p:nvPr>
            <p:ph type="body" idx="1"/>
          </p:nvPr>
        </p:nvSpPr>
        <p:spPr>
          <a:xfrm>
            <a:off x="471488" y="2433638"/>
            <a:ext cx="5915025" cy="5802312"/>
          </a:xfrm>
          <a:prstGeom prst="rect">
            <a:avLst/>
          </a:prstGeom>
          <a:noFill/>
          <a:ln>
            <a:noFill/>
          </a:ln>
        </p:spPr>
        <p:txBody>
          <a:bodyPr spcFirstLastPara="1" wrap="square" lIns="91425" tIns="45700" rIns="91425" bIns="45700" anchor="t" anchorCtr="0">
            <a:normAutofit/>
          </a:bodyPr>
          <a:lstStyle>
            <a:lvl1pPr marL="457200" marR="0" lvl="0" indent="-328612" algn="l" rtl="0">
              <a:lnSpc>
                <a:spcPct val="90000"/>
              </a:lnSpc>
              <a:spcBef>
                <a:spcPts val="563"/>
              </a:spcBef>
              <a:spcAft>
                <a:spcPts val="0"/>
              </a:spcAft>
              <a:buClr>
                <a:schemeClr val="dk1"/>
              </a:buClr>
              <a:buSzPts val="1575"/>
              <a:buFont typeface="Arial"/>
              <a:buChar char="•"/>
              <a:defRPr sz="1575" b="0" i="0" u="none" strike="noStrike" cap="none">
                <a:solidFill>
                  <a:schemeClr val="dk1"/>
                </a:solidFill>
                <a:latin typeface="Calibri"/>
                <a:ea typeface="Calibri"/>
                <a:cs typeface="Calibri"/>
                <a:sym typeface="Calibri"/>
              </a:defRPr>
            </a:lvl1pPr>
            <a:lvl2pPr marL="914400" marR="0" lvl="1" indent="-314325" algn="l" rtl="0">
              <a:lnSpc>
                <a:spcPct val="90000"/>
              </a:lnSpc>
              <a:spcBef>
                <a:spcPts val="281"/>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2pPr>
            <a:lvl3pPr marL="1371600" marR="0" lvl="2" indent="-300037" algn="l" rtl="0">
              <a:lnSpc>
                <a:spcPct val="90000"/>
              </a:lnSpc>
              <a:spcBef>
                <a:spcPts val="281"/>
              </a:spcBef>
              <a:spcAft>
                <a:spcPts val="0"/>
              </a:spcAft>
              <a:buClr>
                <a:schemeClr val="dk1"/>
              </a:buClr>
              <a:buSzPts val="1125"/>
              <a:buFont typeface="Arial"/>
              <a:buChar char="•"/>
              <a:defRPr sz="1125" b="0" i="0" u="none" strike="noStrike" cap="none">
                <a:solidFill>
                  <a:schemeClr val="dk1"/>
                </a:solidFill>
                <a:latin typeface="Calibri"/>
                <a:ea typeface="Calibri"/>
                <a:cs typeface="Calibri"/>
                <a:sym typeface="Calibri"/>
              </a:defRPr>
            </a:lvl3pPr>
            <a:lvl4pPr marL="1828800" marR="0" lvl="3"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4pPr>
            <a:lvl5pPr marL="2286000" marR="0" lvl="4"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5pPr>
            <a:lvl6pPr marL="2743200" marR="0" lvl="5"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6pPr>
            <a:lvl7pPr marL="3200400" marR="0" lvl="6"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7pPr>
            <a:lvl8pPr marL="3657600" marR="0" lvl="7"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8pPr>
            <a:lvl9pPr marL="4114800" marR="0" lvl="8" indent="-292925" algn="l" rtl="0">
              <a:lnSpc>
                <a:spcPct val="90000"/>
              </a:lnSpc>
              <a:spcBef>
                <a:spcPts val="281"/>
              </a:spcBef>
              <a:spcAft>
                <a:spcPts val="0"/>
              </a:spcAft>
              <a:buClr>
                <a:schemeClr val="dk1"/>
              </a:buClr>
              <a:buSzPts val="1013"/>
              <a:buFont typeface="Arial"/>
              <a:buChar char="•"/>
              <a:defRPr sz="1013" b="0" i="0" u="none" strike="noStrike" cap="none">
                <a:solidFill>
                  <a:schemeClr val="dk1"/>
                </a:solidFill>
                <a:latin typeface="Calibri"/>
                <a:ea typeface="Calibri"/>
                <a:cs typeface="Calibri"/>
                <a:sym typeface="Calibri"/>
              </a:defRPr>
            </a:lvl9pPr>
          </a:lstStyle>
          <a:p>
            <a:endParaRPr/>
          </a:p>
        </p:txBody>
      </p:sp>
      <p:sp>
        <p:nvSpPr>
          <p:cNvPr id="12" name="Google Shape;12;p3">
            <a:extLst>
              <a:ext uri="{FF2B5EF4-FFF2-40B4-BE49-F238E27FC236}">
                <a16:creationId xmlns:a16="http://schemas.microsoft.com/office/drawing/2014/main" id="{B0B8B6B6-22B7-403B-81E5-8C10CFFD7378}"/>
              </a:ext>
            </a:extLst>
          </p:cNvPr>
          <p:cNvSpPr txBox="1">
            <a:spLocks noGrp="1"/>
          </p:cNvSpPr>
          <p:nvPr>
            <p:ph type="dt" idx="10"/>
          </p:nvPr>
        </p:nvSpPr>
        <p:spPr>
          <a:xfrm>
            <a:off x="471488" y="8475663"/>
            <a:ext cx="1543050" cy="485775"/>
          </a:xfrm>
          <a:prstGeom prst="rect">
            <a:avLst/>
          </a:prstGeom>
          <a:noFill/>
          <a:ln>
            <a:noFill/>
          </a:ln>
        </p:spPr>
        <p:txBody>
          <a:bodyPr spcFirstLastPara="1" wrap="square" lIns="91425" tIns="45700" rIns="91425" bIns="45700" anchor="ctr" anchorCtr="0">
            <a:noAutofit/>
          </a:bodyPr>
          <a:lstStyle>
            <a:lvl1pPr marR="0" lvl="0" algn="l" rtl="0" eaLnBrk="1" fontAlgn="auto" hangingPunct="1">
              <a:spcBef>
                <a:spcPts val="0"/>
              </a:spcBef>
              <a:spcAft>
                <a:spcPts val="0"/>
              </a:spcAft>
              <a:buClr>
                <a:srgbClr val="000000"/>
              </a:buClr>
              <a:buSzPts val="1400"/>
              <a:buFont typeface="Arial"/>
              <a:buNone/>
              <a:defRPr sz="675" b="0" i="0" u="none" strike="noStrike" kern="0"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a:defRPr/>
            </a:pPr>
            <a:endParaRPr/>
          </a:p>
        </p:txBody>
      </p:sp>
      <p:sp>
        <p:nvSpPr>
          <p:cNvPr id="13" name="Google Shape;13;p3">
            <a:extLst>
              <a:ext uri="{FF2B5EF4-FFF2-40B4-BE49-F238E27FC236}">
                <a16:creationId xmlns:a16="http://schemas.microsoft.com/office/drawing/2014/main" id="{25402932-543D-73E8-6CC7-8DEE64EF28E0}"/>
              </a:ext>
            </a:extLst>
          </p:cNvPr>
          <p:cNvSpPr txBox="1">
            <a:spLocks noGrp="1"/>
          </p:cNvSpPr>
          <p:nvPr>
            <p:ph type="ftr" idx="11"/>
          </p:nvPr>
        </p:nvSpPr>
        <p:spPr>
          <a:xfrm>
            <a:off x="2271713" y="8475663"/>
            <a:ext cx="2314575" cy="485775"/>
          </a:xfrm>
          <a:prstGeom prst="rect">
            <a:avLst/>
          </a:prstGeom>
          <a:noFill/>
          <a:ln>
            <a:noFill/>
          </a:ln>
        </p:spPr>
        <p:txBody>
          <a:bodyPr spcFirstLastPara="1" wrap="square" lIns="91425" tIns="45700" rIns="91425" bIns="45700" anchor="ctr" anchorCtr="0">
            <a:noAutofit/>
          </a:bodyPr>
          <a:lstStyle>
            <a:lvl1pPr marR="0" lvl="0" algn="ctr" rtl="0" eaLnBrk="1" fontAlgn="auto" hangingPunct="1">
              <a:spcBef>
                <a:spcPts val="0"/>
              </a:spcBef>
              <a:spcAft>
                <a:spcPts val="0"/>
              </a:spcAft>
              <a:buClr>
                <a:srgbClr val="000000"/>
              </a:buClr>
              <a:buSzPts val="1400"/>
              <a:buFont typeface="Arial"/>
              <a:buNone/>
              <a:defRPr sz="675" b="0" i="0" u="none" strike="noStrike" kern="0"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a:defRPr/>
            </a:pPr>
            <a:endParaRPr/>
          </a:p>
        </p:txBody>
      </p:sp>
      <p:sp>
        <p:nvSpPr>
          <p:cNvPr id="14" name="Google Shape;14;p3">
            <a:extLst>
              <a:ext uri="{FF2B5EF4-FFF2-40B4-BE49-F238E27FC236}">
                <a16:creationId xmlns:a16="http://schemas.microsoft.com/office/drawing/2014/main" id="{2D078A2F-D6C4-B17A-21E1-CACA7873C7AA}"/>
              </a:ext>
            </a:extLst>
          </p:cNvPr>
          <p:cNvSpPr txBox="1">
            <a:spLocks noGrp="1"/>
          </p:cNvSpPr>
          <p:nvPr>
            <p:ph type="sldNum" idx="12"/>
          </p:nvPr>
        </p:nvSpPr>
        <p:spPr>
          <a:xfrm>
            <a:off x="4843463" y="8475663"/>
            <a:ext cx="1543050" cy="485775"/>
          </a:xfrm>
          <a:prstGeom prst="rect">
            <a:avLst/>
          </a:prstGeom>
          <a:noFill/>
          <a:ln>
            <a:noFill/>
          </a:ln>
        </p:spPr>
        <p:txBody>
          <a:bodyPr vert="horz" wrap="square" lIns="91425" tIns="45700" rIns="91425" bIns="45700" numCol="1" anchor="ctr" anchorCtr="0" compatLnSpc="1">
            <a:prstTxWarp prst="textNoShape">
              <a:avLst/>
            </a:prstTxWarp>
            <a:noAutofit/>
          </a:bodyPr>
          <a:lstStyle>
            <a:lvl1pPr algn="r" eaLnBrk="1" hangingPunct="1">
              <a:buClr>
                <a:srgbClr val="000000"/>
              </a:buClr>
              <a:buFont typeface="Arial" panose="020B0604020202020204" pitchFamily="34" charset="0"/>
              <a:buNone/>
              <a:defRPr sz="600">
                <a:solidFill>
                  <a:srgbClr val="888888"/>
                </a:solidFill>
                <a:latin typeface="Calibri" panose="020F0502020204030204" pitchFamily="34" charset="0"/>
                <a:cs typeface="Calibri" panose="020F0502020204030204" pitchFamily="34" charset="0"/>
                <a:sym typeface="Calibri" panose="020F0502020204030204" pitchFamily="34" charset="0"/>
              </a:defRPr>
            </a:lvl1pPr>
          </a:lstStyle>
          <a:p>
            <a:pPr>
              <a:defRPr/>
            </a:pPr>
            <a:fld id="{BB2EF7B5-6986-4E40-B0F2-8598FDCB9B07}" type="slidenum">
              <a:rPr lang="LID4096" altLang="en-US"/>
              <a:pPr>
                <a:defRPr/>
              </a:pPr>
              <a:t>‹Nº›</a:t>
            </a:fld>
            <a:endParaRPr lang="en-US" altLang="en-US"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file:///\\Users\macbook\Documents\APEUNA\boleti&#769;n\I&#769;conos%20boleti&#769;n\ICONOS%20APEUNA%20boletin-07.png" TargetMode="External"/><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10" Type="http://schemas.openxmlformats.org/officeDocument/2006/relationships/image" Target="file:///\\Users\macbook\Documents\APEUNA\boleti&#769;n\I&#769;conos%20boleti&#769;n\ICONOS%20APEUNA%20boletin-07.png" TargetMode="External"/><Relationship Id="rId4" Type="http://schemas.openxmlformats.org/officeDocument/2006/relationships/image" Target="../media/image7.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Google Shape;89;p1">
            <a:extLst>
              <a:ext uri="{FF2B5EF4-FFF2-40B4-BE49-F238E27FC236}">
                <a16:creationId xmlns:a16="http://schemas.microsoft.com/office/drawing/2014/main" id="{53495CD9-228A-27D0-F286-41CF6710064C}"/>
              </a:ext>
            </a:extLst>
          </p:cNvPr>
          <p:cNvSpPr txBox="1">
            <a:spLocks noChangeArrowheads="1"/>
          </p:cNvSpPr>
          <p:nvPr/>
        </p:nvSpPr>
        <p:spPr bwMode="auto">
          <a:xfrm>
            <a:off x="1143000" y="1495425"/>
            <a:ext cx="4659313" cy="5445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endParaRPr lang="es-CR" altLang="es-CR" sz="1800">
              <a:latin typeface="Calibri" panose="020F0502020204030204" pitchFamily="34" charset="0"/>
              <a:sym typeface="Calibri" panose="020F0502020204030204" pitchFamily="34" charset="0"/>
            </a:endParaRPr>
          </a:p>
        </p:txBody>
      </p:sp>
      <p:pic>
        <p:nvPicPr>
          <p:cNvPr id="3075" name="Google Shape;90;p1">
            <a:extLst>
              <a:ext uri="{FF2B5EF4-FFF2-40B4-BE49-F238E27FC236}">
                <a16:creationId xmlns:a16="http://schemas.microsoft.com/office/drawing/2014/main" id="{52DD5A96-7D5C-1064-7F81-190FFA567605}"/>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488" y="1631950"/>
            <a:ext cx="63674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Google Shape;91;p1">
            <a:extLst>
              <a:ext uri="{FF2B5EF4-FFF2-40B4-BE49-F238E27FC236}">
                <a16:creationId xmlns:a16="http://schemas.microsoft.com/office/drawing/2014/main" id="{8791A205-00FA-0B13-9C7C-8B882E78A4E8}"/>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5700" y="1252538"/>
            <a:ext cx="455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oogle Shape;92;p1">
            <a:extLst>
              <a:ext uri="{FF2B5EF4-FFF2-40B4-BE49-F238E27FC236}">
                <a16:creationId xmlns:a16="http://schemas.microsoft.com/office/drawing/2014/main" id="{0221BC09-1EFA-DAA3-F652-0A48D1B64CFA}"/>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b="26077"/>
          <a:stretch>
            <a:fillRect/>
          </a:stretch>
        </p:blipFill>
        <p:spPr bwMode="auto">
          <a:xfrm>
            <a:off x="2435225" y="168275"/>
            <a:ext cx="1987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Google Shape;93;p1">
            <a:extLst>
              <a:ext uri="{FF2B5EF4-FFF2-40B4-BE49-F238E27FC236}">
                <a16:creationId xmlns:a16="http://schemas.microsoft.com/office/drawing/2014/main" id="{561BC325-8782-09B0-15F1-E59EC668511A}"/>
              </a:ext>
            </a:extLst>
          </p:cNvPr>
          <p:cNvSpPr txBox="1">
            <a:spLocks noChangeArrowheads="1"/>
          </p:cNvSpPr>
          <p:nvPr/>
        </p:nvSpPr>
        <p:spPr bwMode="auto">
          <a:xfrm>
            <a:off x="1825625" y="1246188"/>
            <a:ext cx="321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LID4096" altLang="es-CR" sz="2400" b="1">
                <a:solidFill>
                  <a:srgbClr val="FFFFFF"/>
                </a:solidFill>
                <a:latin typeface="Calibri" panose="020F0502020204030204" pitchFamily="34" charset="0"/>
                <a:sym typeface="Calibri" panose="020F0502020204030204" pitchFamily="34" charset="0"/>
              </a:rPr>
              <a:t>Estado situacional</a:t>
            </a:r>
            <a:endParaRPr lang="es-CR" altLang="es-CR" sz="2000" b="1">
              <a:solidFill>
                <a:srgbClr val="FFFFFF"/>
              </a:solidFill>
              <a:latin typeface="Calibri" panose="020F0502020204030204" pitchFamily="34" charset="0"/>
              <a:sym typeface="Calibri" panose="020F0502020204030204" pitchFamily="34" charset="0"/>
            </a:endParaRPr>
          </a:p>
        </p:txBody>
      </p:sp>
      <p:sp>
        <p:nvSpPr>
          <p:cNvPr id="3079" name="Google Shape;94;p1">
            <a:extLst>
              <a:ext uri="{FF2B5EF4-FFF2-40B4-BE49-F238E27FC236}">
                <a16:creationId xmlns:a16="http://schemas.microsoft.com/office/drawing/2014/main" id="{BD1A3327-43D6-B887-684C-F739CE00ADD1}"/>
              </a:ext>
            </a:extLst>
          </p:cNvPr>
          <p:cNvSpPr txBox="1">
            <a:spLocks noChangeArrowheads="1"/>
          </p:cNvSpPr>
          <p:nvPr/>
        </p:nvSpPr>
        <p:spPr bwMode="auto">
          <a:xfrm>
            <a:off x="682625" y="1714500"/>
            <a:ext cx="55641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LID4096" altLang="es-CR" sz="2000" b="1">
                <a:solidFill>
                  <a:srgbClr val="FFFFFF"/>
                </a:solidFill>
                <a:latin typeface="Calibri" panose="020F0502020204030204" pitchFamily="34" charset="0"/>
                <a:sym typeface="Calibri" panose="020F0502020204030204" pitchFamily="34" charset="0"/>
              </a:rPr>
              <a:t>Actividades de Respuesta al Riesgo (ARR) vigentes</a:t>
            </a:r>
            <a:endParaRPr lang="es-CR" altLang="es-CR" sz="1800" b="1">
              <a:solidFill>
                <a:srgbClr val="FFFFFF"/>
              </a:solidFill>
              <a:latin typeface="Calibri" panose="020F0502020204030204" pitchFamily="34" charset="0"/>
              <a:sym typeface="Calibri" panose="020F0502020204030204" pitchFamily="34" charset="0"/>
            </a:endParaRPr>
          </a:p>
        </p:txBody>
      </p:sp>
      <p:sp>
        <p:nvSpPr>
          <p:cNvPr id="3080" name="Google Shape;95;p1">
            <a:extLst>
              <a:ext uri="{FF2B5EF4-FFF2-40B4-BE49-F238E27FC236}">
                <a16:creationId xmlns:a16="http://schemas.microsoft.com/office/drawing/2014/main" id="{D540EDC0-7CC4-1BE5-E97E-2FBA075024A0}"/>
              </a:ext>
            </a:extLst>
          </p:cNvPr>
          <p:cNvSpPr>
            <a:spLocks noChangeArrowheads="1"/>
          </p:cNvSpPr>
          <p:nvPr/>
        </p:nvSpPr>
        <p:spPr bwMode="auto">
          <a:xfrm>
            <a:off x="495300" y="2209800"/>
            <a:ext cx="6134100" cy="1031875"/>
          </a:xfrm>
          <a:prstGeom prst="roundRect">
            <a:avLst>
              <a:gd name="adj" fmla="val 16667"/>
            </a:avLst>
          </a:prstGeom>
          <a:solidFill>
            <a:srgbClr val="F7E1D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endParaRPr lang="es-CR" altLang="es-CR" sz="1800">
              <a:solidFill>
                <a:srgbClr val="FFFFFF"/>
              </a:solidFill>
              <a:latin typeface="Calibri" panose="020F0502020204030204" pitchFamily="34" charset="0"/>
              <a:sym typeface="Calibri" panose="020F0502020204030204" pitchFamily="34" charset="0"/>
            </a:endParaRPr>
          </a:p>
        </p:txBody>
      </p:sp>
      <p:grpSp>
        <p:nvGrpSpPr>
          <p:cNvPr id="3081" name="Google Shape;96;p1">
            <a:extLst>
              <a:ext uri="{FF2B5EF4-FFF2-40B4-BE49-F238E27FC236}">
                <a16:creationId xmlns:a16="http://schemas.microsoft.com/office/drawing/2014/main" id="{3E6811A2-8D53-E478-3284-09A37AE3D860}"/>
              </a:ext>
            </a:extLst>
          </p:cNvPr>
          <p:cNvGrpSpPr>
            <a:grpSpLocks/>
          </p:cNvGrpSpPr>
          <p:nvPr/>
        </p:nvGrpSpPr>
        <p:grpSpPr bwMode="auto">
          <a:xfrm>
            <a:off x="1155700" y="2212975"/>
            <a:ext cx="779463" cy="996950"/>
            <a:chOff x="1069082" y="2287534"/>
            <a:chExt cx="779598" cy="997277"/>
          </a:xfrm>
        </p:grpSpPr>
        <p:grpSp>
          <p:nvGrpSpPr>
            <p:cNvPr id="3143" name="Google Shape;97;p1">
              <a:extLst>
                <a:ext uri="{FF2B5EF4-FFF2-40B4-BE49-F238E27FC236}">
                  <a16:creationId xmlns:a16="http://schemas.microsoft.com/office/drawing/2014/main" id="{EDA02C1D-506E-E573-EF3B-2AAA8B42971E}"/>
                </a:ext>
              </a:extLst>
            </p:cNvPr>
            <p:cNvGrpSpPr>
              <a:grpSpLocks/>
            </p:cNvGrpSpPr>
            <p:nvPr/>
          </p:nvGrpSpPr>
          <p:grpSpPr bwMode="auto">
            <a:xfrm>
              <a:off x="1069082" y="2287534"/>
              <a:ext cx="779598" cy="997277"/>
              <a:chOff x="1069082" y="2287534"/>
              <a:chExt cx="779598" cy="997277"/>
            </a:xfrm>
          </p:grpSpPr>
          <p:pic>
            <p:nvPicPr>
              <p:cNvPr id="3145" name="Google Shape;98;p1">
                <a:extLst>
                  <a:ext uri="{FF2B5EF4-FFF2-40B4-BE49-F238E27FC236}">
                    <a16:creationId xmlns:a16="http://schemas.microsoft.com/office/drawing/2014/main" id="{B39A6623-3696-6F91-5FE9-88B10DD07258}"/>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Google Shape;99;p1">
                <a:extLst>
                  <a:ext uri="{FF2B5EF4-FFF2-40B4-BE49-F238E27FC236}">
                    <a16:creationId xmlns:a16="http://schemas.microsoft.com/office/drawing/2014/main" id="{33928CAE-B891-3499-0957-DC30523C47E0}"/>
                  </a:ext>
                </a:extLst>
              </p:cNvPr>
              <p:cNvSpPr txBox="1"/>
              <p:nvPr/>
            </p:nvSpPr>
            <p:spPr>
              <a:xfrm>
                <a:off x="1073846" y="3030728"/>
                <a:ext cx="774834" cy="254083"/>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UNA</a:t>
                </a:r>
                <a:endParaRPr sz="1600" b="1" kern="0" dirty="0">
                  <a:solidFill>
                    <a:srgbClr val="6B6869"/>
                  </a:solidFill>
                  <a:latin typeface="Calibri"/>
                  <a:ea typeface="Calibri"/>
                  <a:cs typeface="Calibri"/>
                  <a:sym typeface="Calibri"/>
                </a:endParaRPr>
              </a:p>
            </p:txBody>
          </p:sp>
        </p:grpSp>
        <p:sp>
          <p:nvSpPr>
            <p:cNvPr id="100" name="Google Shape;100;p1">
              <a:extLst>
                <a:ext uri="{FF2B5EF4-FFF2-40B4-BE49-F238E27FC236}">
                  <a16:creationId xmlns:a16="http://schemas.microsoft.com/office/drawing/2014/main" id="{1555B6BB-B064-24C9-216D-183E0A24573B}"/>
                </a:ext>
              </a:extLst>
            </p:cNvPr>
            <p:cNvSpPr txBox="1"/>
            <p:nvPr/>
          </p:nvSpPr>
          <p:spPr>
            <a:xfrm>
              <a:off x="1115128" y="2441573"/>
              <a:ext cx="670041" cy="524047"/>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2800" b="1" kern="0" dirty="0">
                  <a:solidFill>
                    <a:schemeClr val="tx2">
                      <a:lumMod val="25000"/>
                    </a:schemeClr>
                  </a:solidFill>
                  <a:latin typeface="Calibri"/>
                  <a:ea typeface="Calibri"/>
                  <a:cs typeface="Calibri"/>
                  <a:sym typeface="Arial"/>
                </a:rPr>
                <a:t>81</a:t>
              </a:r>
              <a:endParaRPr sz="2800" b="1" kern="0" dirty="0">
                <a:solidFill>
                  <a:schemeClr val="tx2">
                    <a:lumMod val="25000"/>
                  </a:schemeClr>
                </a:solidFill>
                <a:latin typeface="Calibri"/>
                <a:ea typeface="Calibri"/>
                <a:cs typeface="Calibri"/>
                <a:sym typeface="Arial"/>
              </a:endParaRPr>
            </a:p>
          </p:txBody>
        </p:sp>
      </p:grpSp>
      <p:grpSp>
        <p:nvGrpSpPr>
          <p:cNvPr id="3082" name="Google Shape;101;p1">
            <a:extLst>
              <a:ext uri="{FF2B5EF4-FFF2-40B4-BE49-F238E27FC236}">
                <a16:creationId xmlns:a16="http://schemas.microsoft.com/office/drawing/2014/main" id="{D4935B69-7D48-A4FE-E65C-AE2A0EBE9D5A}"/>
              </a:ext>
            </a:extLst>
          </p:cNvPr>
          <p:cNvGrpSpPr>
            <a:grpSpLocks/>
          </p:cNvGrpSpPr>
          <p:nvPr/>
        </p:nvGrpSpPr>
        <p:grpSpPr bwMode="auto">
          <a:xfrm>
            <a:off x="4017963" y="2360613"/>
            <a:ext cx="869950" cy="868362"/>
            <a:chOff x="2309124" y="2454757"/>
            <a:chExt cx="698548" cy="701016"/>
          </a:xfrm>
        </p:grpSpPr>
        <p:pic>
          <p:nvPicPr>
            <p:cNvPr id="3141" name="Google Shape;102;p1">
              <a:extLst>
                <a:ext uri="{FF2B5EF4-FFF2-40B4-BE49-F238E27FC236}">
                  <a16:creationId xmlns:a16="http://schemas.microsoft.com/office/drawing/2014/main" id="{714A2D08-4DBF-2F4A-8DBB-01D798B99977}"/>
                </a:ext>
              </a:extLst>
            </p:cNvPr>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09124" y="2454757"/>
              <a:ext cx="698548" cy="70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 name="Google Shape;103;p1">
              <a:extLst>
                <a:ext uri="{FF2B5EF4-FFF2-40B4-BE49-F238E27FC236}">
                  <a16:creationId xmlns:a16="http://schemas.microsoft.com/office/drawing/2014/main" id="{0A45C02A-5BEB-887B-239E-A3AE3EDE65BA}"/>
                </a:ext>
              </a:extLst>
            </p:cNvPr>
            <p:cNvSpPr txBox="1"/>
            <p:nvPr/>
          </p:nvSpPr>
          <p:spPr>
            <a:xfrm>
              <a:off x="2456992" y="2612389"/>
              <a:ext cx="414284" cy="322955"/>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2000" b="1" kern="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sym typeface="Arial"/>
                </a:rPr>
                <a:t>22</a:t>
              </a:r>
              <a:endParaRPr sz="2000" b="1" kern="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sym typeface="Arial"/>
              </a:endParaRPr>
            </a:p>
          </p:txBody>
        </p:sp>
      </p:grpSp>
      <p:sp>
        <p:nvSpPr>
          <p:cNvPr id="174" name="Google Shape;174;p1">
            <a:extLst>
              <a:ext uri="{FF2B5EF4-FFF2-40B4-BE49-F238E27FC236}">
                <a16:creationId xmlns:a16="http://schemas.microsoft.com/office/drawing/2014/main" id="{2EA23FF1-FBAF-DF2C-17F2-A559D6F03CAD}"/>
              </a:ext>
            </a:extLst>
          </p:cNvPr>
          <p:cNvSpPr/>
          <p:nvPr/>
        </p:nvSpPr>
        <p:spPr>
          <a:xfrm>
            <a:off x="252413" y="3502025"/>
            <a:ext cx="1600200" cy="363538"/>
          </a:xfrm>
          <a:prstGeom prst="round2SameRect">
            <a:avLst>
              <a:gd name="adj1" fmla="val 50000"/>
              <a:gd name="adj2" fmla="val 0"/>
            </a:avLst>
          </a:prstGeom>
          <a:solidFill>
            <a:srgbClr val="C52F3C">
              <a:alpha val="75686"/>
            </a:srgbClr>
          </a:solidFill>
          <a:ln>
            <a:noFill/>
          </a:ln>
        </p:spPr>
        <p:txBody>
          <a:bodyPr spcFirstLastPara="1" lIns="91425" tIns="45700" rIns="91425" bIns="45700" anchor="ctr"/>
          <a:lstStyle/>
          <a:p>
            <a:pPr algn="ctr" eaLnBrk="1" fontAlgn="auto" hangingPunct="1">
              <a:spcBef>
                <a:spcPts val="0"/>
              </a:spcBef>
              <a:spcAft>
                <a:spcPts val="0"/>
              </a:spcAft>
              <a:buClr>
                <a:srgbClr val="000000"/>
              </a:buClr>
              <a:buFont typeface="Arial"/>
              <a:buNone/>
              <a:defRPr/>
            </a:pPr>
            <a:endParaRPr sz="1800" kern="0" dirty="0">
              <a:solidFill>
                <a:schemeClr val="lt1"/>
              </a:solidFill>
              <a:latin typeface="Calibri"/>
              <a:ea typeface="Calibri"/>
              <a:cs typeface="Calibri"/>
              <a:sym typeface="Calibri"/>
            </a:endParaRPr>
          </a:p>
        </p:txBody>
      </p:sp>
      <p:grpSp>
        <p:nvGrpSpPr>
          <p:cNvPr id="3084" name="Grupo 1">
            <a:extLst>
              <a:ext uri="{FF2B5EF4-FFF2-40B4-BE49-F238E27FC236}">
                <a16:creationId xmlns:a16="http://schemas.microsoft.com/office/drawing/2014/main" id="{3C3A6243-3B42-5DAB-D030-F57B67C01AEB}"/>
              </a:ext>
            </a:extLst>
          </p:cNvPr>
          <p:cNvGrpSpPr>
            <a:grpSpLocks/>
          </p:cNvGrpSpPr>
          <p:nvPr/>
        </p:nvGrpSpPr>
        <p:grpSpPr bwMode="auto">
          <a:xfrm>
            <a:off x="149225" y="3541713"/>
            <a:ext cx="1870075" cy="742950"/>
            <a:chOff x="0" y="4510088"/>
            <a:chExt cx="1870075" cy="742950"/>
          </a:xfrm>
        </p:grpSpPr>
        <p:sp>
          <p:nvSpPr>
            <p:cNvPr id="3139" name="Google Shape;175;p1">
              <a:extLst>
                <a:ext uri="{FF2B5EF4-FFF2-40B4-BE49-F238E27FC236}">
                  <a16:creationId xmlns:a16="http://schemas.microsoft.com/office/drawing/2014/main" id="{3867A1D8-805A-39A2-0800-611FEE6601A8}"/>
                </a:ext>
              </a:extLst>
            </p:cNvPr>
            <p:cNvSpPr txBox="1">
              <a:spLocks noChangeArrowheads="1"/>
            </p:cNvSpPr>
            <p:nvPr/>
          </p:nvSpPr>
          <p:spPr bwMode="auto">
            <a:xfrm>
              <a:off x="204788" y="4510088"/>
              <a:ext cx="1514475" cy="30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a:solidFill>
                    <a:srgbClr val="FFFFFF"/>
                  </a:solidFill>
                  <a:latin typeface="Calibri" panose="020F0502020204030204" pitchFamily="34" charset="0"/>
                  <a:sym typeface="Calibri" panose="020F0502020204030204" pitchFamily="34" charset="0"/>
                </a:rPr>
                <a:t>A diciembre 2024</a:t>
              </a:r>
              <a:endParaRPr lang="es-CR" altLang="es-CR"/>
            </a:p>
          </p:txBody>
        </p:sp>
        <p:sp>
          <p:nvSpPr>
            <p:cNvPr id="3140" name="Google Shape;176;p1">
              <a:extLst>
                <a:ext uri="{FF2B5EF4-FFF2-40B4-BE49-F238E27FC236}">
                  <a16:creationId xmlns:a16="http://schemas.microsoft.com/office/drawing/2014/main" id="{1C08CBE1-454B-D40F-1C32-969D7BA437BC}"/>
                </a:ext>
              </a:extLst>
            </p:cNvPr>
            <p:cNvSpPr txBox="1">
              <a:spLocks noChangeArrowheads="1"/>
            </p:cNvSpPr>
            <p:nvPr/>
          </p:nvSpPr>
          <p:spPr bwMode="auto">
            <a:xfrm>
              <a:off x="0" y="4791075"/>
              <a:ext cx="187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LID4096" altLang="es-CR" sz="1200">
                  <a:solidFill>
                    <a:srgbClr val="7F7F7F"/>
                  </a:solidFill>
                  <a:latin typeface="Calibri" panose="020F0502020204030204" pitchFamily="34" charset="0"/>
                  <a:sym typeface="Calibri" panose="020F0502020204030204" pitchFamily="34" charset="0"/>
                </a:rPr>
                <a:t>Según responsable de seguimiento</a:t>
              </a:r>
              <a:endParaRPr lang="es-CR" altLang="es-CR"/>
            </a:p>
          </p:txBody>
        </p:sp>
      </p:grpSp>
      <p:pic>
        <p:nvPicPr>
          <p:cNvPr id="3085" name="Google Shape;157;p1">
            <a:extLst>
              <a:ext uri="{FF2B5EF4-FFF2-40B4-BE49-F238E27FC236}">
                <a16:creationId xmlns:a16="http://schemas.microsoft.com/office/drawing/2014/main" id="{CBFAA2E5-4164-39D8-2ABB-BD8EE539A578}"/>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38350" y="2479675"/>
            <a:ext cx="1444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86" name="Grupo 9">
            <a:extLst>
              <a:ext uri="{FF2B5EF4-FFF2-40B4-BE49-F238E27FC236}">
                <a16:creationId xmlns:a16="http://schemas.microsoft.com/office/drawing/2014/main" id="{9B8FBA58-0544-9A8F-E0F9-6413ACCD0829}"/>
              </a:ext>
            </a:extLst>
          </p:cNvPr>
          <p:cNvGrpSpPr>
            <a:grpSpLocks/>
          </p:cNvGrpSpPr>
          <p:nvPr/>
        </p:nvGrpSpPr>
        <p:grpSpPr bwMode="auto">
          <a:xfrm>
            <a:off x="2381250" y="2336800"/>
            <a:ext cx="1312863" cy="908050"/>
            <a:chOff x="2493922" y="2285480"/>
            <a:chExt cx="1187436" cy="905793"/>
          </a:xfrm>
        </p:grpSpPr>
        <p:grpSp>
          <p:nvGrpSpPr>
            <p:cNvPr id="3133" name="Google Shape;116;p1">
              <a:extLst>
                <a:ext uri="{FF2B5EF4-FFF2-40B4-BE49-F238E27FC236}">
                  <a16:creationId xmlns:a16="http://schemas.microsoft.com/office/drawing/2014/main" id="{5C97E7CB-D126-F84F-6A00-E2137B16386E}"/>
                </a:ext>
              </a:extLst>
            </p:cNvPr>
            <p:cNvGrpSpPr>
              <a:grpSpLocks/>
            </p:cNvGrpSpPr>
            <p:nvPr/>
          </p:nvGrpSpPr>
          <p:grpSpPr bwMode="auto">
            <a:xfrm>
              <a:off x="2493922" y="2285480"/>
              <a:ext cx="1187436" cy="905793"/>
              <a:chOff x="2140930" y="4957354"/>
              <a:chExt cx="1229476" cy="920960"/>
            </a:xfrm>
          </p:grpSpPr>
          <p:grpSp>
            <p:nvGrpSpPr>
              <p:cNvPr id="3135" name="Google Shape;118;p1">
                <a:extLst>
                  <a:ext uri="{FF2B5EF4-FFF2-40B4-BE49-F238E27FC236}">
                    <a16:creationId xmlns:a16="http://schemas.microsoft.com/office/drawing/2014/main" id="{41C402DC-9FBA-7B23-87C4-9B4F1E47B2A9}"/>
                  </a:ext>
                </a:extLst>
              </p:cNvPr>
              <p:cNvGrpSpPr>
                <a:grpSpLocks/>
              </p:cNvGrpSpPr>
              <p:nvPr/>
            </p:nvGrpSpPr>
            <p:grpSpPr bwMode="auto">
              <a:xfrm>
                <a:off x="2140930" y="4957354"/>
                <a:ext cx="1229476" cy="920960"/>
                <a:chOff x="780353" y="2287534"/>
                <a:chExt cx="1395917" cy="1045635"/>
              </a:xfrm>
            </p:grpSpPr>
            <p:pic>
              <p:nvPicPr>
                <p:cNvPr id="3137" name="Google Shape;119;p1">
                  <a:extLst>
                    <a:ext uri="{FF2B5EF4-FFF2-40B4-BE49-F238E27FC236}">
                      <a16:creationId xmlns:a16="http://schemas.microsoft.com/office/drawing/2014/main" id="{4E1D0F8E-2C76-495A-D928-1F2363F041A0}"/>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Google Shape;120;p1">
                  <a:extLst>
                    <a:ext uri="{FF2B5EF4-FFF2-40B4-BE49-F238E27FC236}">
                      <a16:creationId xmlns:a16="http://schemas.microsoft.com/office/drawing/2014/main" id="{8B0B4A59-726B-821C-A096-E854ECF73DB2}"/>
                    </a:ext>
                  </a:extLst>
                </p:cNvPr>
                <p:cNvSpPr txBox="1"/>
                <p:nvPr/>
              </p:nvSpPr>
              <p:spPr>
                <a:xfrm>
                  <a:off x="780353" y="2996811"/>
                  <a:ext cx="1395917" cy="336358"/>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1300" b="1" kern="0" dirty="0">
                      <a:solidFill>
                        <a:schemeClr val="tx2">
                          <a:lumMod val="50000"/>
                        </a:schemeClr>
                      </a:solidFill>
                      <a:latin typeface="Calibri"/>
                      <a:ea typeface="Calibri"/>
                      <a:cs typeface="Calibri"/>
                      <a:sym typeface="Calibri"/>
                    </a:rPr>
                    <a:t>Implementadas</a:t>
                  </a:r>
                  <a:endParaRPr sz="1300" b="1" kern="0" dirty="0">
                    <a:solidFill>
                      <a:schemeClr val="tx2">
                        <a:lumMod val="50000"/>
                      </a:schemeClr>
                    </a:solidFill>
                    <a:latin typeface="Calibri"/>
                    <a:ea typeface="Calibri"/>
                    <a:cs typeface="Calibri"/>
                    <a:sym typeface="Calibri"/>
                  </a:endParaRPr>
                </a:p>
              </p:txBody>
            </p:sp>
          </p:grpSp>
          <p:sp>
            <p:nvSpPr>
              <p:cNvPr id="83" name="Google Shape;122;p1">
                <a:extLst>
                  <a:ext uri="{FF2B5EF4-FFF2-40B4-BE49-F238E27FC236}">
                    <a16:creationId xmlns:a16="http://schemas.microsoft.com/office/drawing/2014/main" id="{51A70C8A-0C43-AF51-1CF9-71FB1B06CC68}"/>
                  </a:ext>
                </a:extLst>
              </p:cNvPr>
              <p:cNvSpPr txBox="1"/>
              <p:nvPr/>
            </p:nvSpPr>
            <p:spPr>
              <a:xfrm>
                <a:off x="2442724" y="5102260"/>
                <a:ext cx="615481" cy="407348"/>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2000" b="1" kern="0" dirty="0">
                    <a:solidFill>
                      <a:schemeClr val="tx2">
                        <a:lumMod val="25000"/>
                      </a:schemeClr>
                    </a:solidFill>
                    <a:latin typeface="Calibri"/>
                    <a:ea typeface="Calibri"/>
                    <a:cs typeface="Calibri"/>
                    <a:sym typeface="Calibri"/>
                  </a:rPr>
                  <a:t>57</a:t>
                </a:r>
                <a:endParaRPr sz="2000" b="1" kern="0" dirty="0">
                  <a:solidFill>
                    <a:schemeClr val="tx2">
                      <a:lumMod val="25000"/>
                    </a:schemeClr>
                  </a:solidFill>
                  <a:latin typeface="Calibri"/>
                  <a:ea typeface="Calibri"/>
                  <a:cs typeface="Calibri"/>
                  <a:sym typeface="Calibri"/>
                </a:endParaRPr>
              </a:p>
            </p:txBody>
          </p:sp>
        </p:grpSp>
        <p:pic>
          <p:nvPicPr>
            <p:cNvPr id="3134" name="Gráfico 8" descr="Marca de verificación">
              <a:extLst>
                <a:ext uri="{FF2B5EF4-FFF2-40B4-BE49-F238E27FC236}">
                  <a16:creationId xmlns:a16="http://schemas.microsoft.com/office/drawing/2014/main" id="{B8A54447-7F67-3E5A-1323-BD4F4EBFAA2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91884" y="2620104"/>
              <a:ext cx="384588" cy="33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87" name="Google Shape;217;p2">
            <a:extLst>
              <a:ext uri="{FF2B5EF4-FFF2-40B4-BE49-F238E27FC236}">
                <a16:creationId xmlns:a16="http://schemas.microsoft.com/office/drawing/2014/main" id="{60BA597C-7447-96D6-6E94-60B5B930DD17}"/>
              </a:ext>
            </a:extLst>
          </p:cNvPr>
          <p:cNvGrpSpPr>
            <a:grpSpLocks/>
          </p:cNvGrpSpPr>
          <p:nvPr/>
        </p:nvGrpSpPr>
        <p:grpSpPr bwMode="auto">
          <a:xfrm>
            <a:off x="612775" y="4422775"/>
            <a:ext cx="5521325" cy="682625"/>
            <a:chOff x="724393" y="3357970"/>
            <a:chExt cx="5522026" cy="680761"/>
          </a:xfrm>
        </p:grpSpPr>
        <p:sp>
          <p:nvSpPr>
            <p:cNvPr id="3130" name="Google Shape;218;p2">
              <a:extLst>
                <a:ext uri="{FF2B5EF4-FFF2-40B4-BE49-F238E27FC236}">
                  <a16:creationId xmlns:a16="http://schemas.microsoft.com/office/drawing/2014/main" id="{0DEC4F03-285D-248F-8F7E-92F968E8578D}"/>
                </a:ext>
              </a:extLst>
            </p:cNvPr>
            <p:cNvSpPr txBox="1">
              <a:spLocks noChangeArrowheads="1"/>
            </p:cNvSpPr>
            <p:nvPr/>
          </p:nvSpPr>
          <p:spPr bwMode="auto">
            <a:xfrm>
              <a:off x="724393" y="3357970"/>
              <a:ext cx="5522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LID4096" altLang="es-CR" b="1">
                  <a:solidFill>
                    <a:srgbClr val="C52F3C"/>
                  </a:solidFill>
                  <a:latin typeface="Calibri" panose="020F0502020204030204" pitchFamily="34" charset="0"/>
                  <a:sym typeface="Calibri" panose="020F0502020204030204" pitchFamily="34" charset="0"/>
                </a:rPr>
                <a:t>I. Dirección de Tecnologías de Información y Comunicación (DTIC)</a:t>
              </a:r>
              <a:endParaRPr lang="es-CR" altLang="es-CR" sz="1600" b="1">
                <a:solidFill>
                  <a:srgbClr val="C52F3C"/>
                </a:solidFill>
                <a:latin typeface="Calibri" panose="020F0502020204030204" pitchFamily="34" charset="0"/>
                <a:sym typeface="Calibri" panose="020F0502020204030204" pitchFamily="34" charset="0"/>
              </a:endParaRPr>
            </a:p>
          </p:txBody>
        </p:sp>
        <p:pic>
          <p:nvPicPr>
            <p:cNvPr id="3131" name="Google Shape;219;p2">
              <a:extLst>
                <a:ext uri="{FF2B5EF4-FFF2-40B4-BE49-F238E27FC236}">
                  <a16:creationId xmlns:a16="http://schemas.microsoft.com/office/drawing/2014/main" id="{F1302364-6EF2-77D6-BA31-D5999D8C0F5B}"/>
                </a:ext>
              </a:extLst>
            </p:cNvPr>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30679" y="3691404"/>
              <a:ext cx="347327" cy="34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32" name="Google Shape;220;p2">
              <a:extLst>
                <a:ext uri="{FF2B5EF4-FFF2-40B4-BE49-F238E27FC236}">
                  <a16:creationId xmlns:a16="http://schemas.microsoft.com/office/drawing/2014/main" id="{CE44EA40-05CF-2C86-A085-343695FF3261}"/>
                </a:ext>
              </a:extLst>
            </p:cNvPr>
            <p:cNvSpPr txBox="1">
              <a:spLocks noChangeArrowheads="1"/>
            </p:cNvSpPr>
            <p:nvPr/>
          </p:nvSpPr>
          <p:spPr bwMode="auto">
            <a:xfrm>
              <a:off x="3038659" y="3737874"/>
              <a:ext cx="1447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1100" b="1">
                  <a:solidFill>
                    <a:srgbClr val="7F7F7F"/>
                  </a:solidFill>
                  <a:latin typeface="Calibri" panose="020F0502020204030204" pitchFamily="34" charset="0"/>
                  <a:sym typeface="Calibri" panose="020F0502020204030204" pitchFamily="34" charset="0"/>
                </a:rPr>
                <a:t>Periodo </a:t>
              </a:r>
              <a:r>
                <a:rPr lang="es-CR" altLang="es-CR" sz="1100" b="1">
                  <a:solidFill>
                    <a:srgbClr val="7F7F7F"/>
                  </a:solidFill>
                  <a:latin typeface="Calibri" panose="020F0502020204030204" pitchFamily="34" charset="0"/>
                  <a:sym typeface="Calibri" panose="020F0502020204030204" pitchFamily="34" charset="0"/>
                </a:rPr>
                <a:t>2019-</a:t>
              </a:r>
              <a:r>
                <a:rPr lang="LID4096" altLang="es-CR" sz="1100" b="1">
                  <a:solidFill>
                    <a:srgbClr val="7F7F7F"/>
                  </a:solidFill>
                  <a:latin typeface="Calibri" panose="020F0502020204030204" pitchFamily="34" charset="0"/>
                  <a:sym typeface="Calibri" panose="020F0502020204030204" pitchFamily="34" charset="0"/>
                </a:rPr>
                <a:t>20</a:t>
              </a:r>
              <a:r>
                <a:rPr lang="es-CR" altLang="es-CR" sz="1100" b="1">
                  <a:solidFill>
                    <a:srgbClr val="7F7F7F"/>
                  </a:solidFill>
                  <a:latin typeface="Calibri" panose="020F0502020204030204" pitchFamily="34" charset="0"/>
                  <a:sym typeface="Calibri" panose="020F0502020204030204" pitchFamily="34" charset="0"/>
                </a:rPr>
                <a:t>23</a:t>
              </a:r>
              <a:endParaRPr lang="es-CR" altLang="es-CR" sz="1800" b="1">
                <a:solidFill>
                  <a:srgbClr val="7F7F7F"/>
                </a:solidFill>
                <a:latin typeface="Calibri" panose="020F0502020204030204" pitchFamily="34" charset="0"/>
                <a:sym typeface="Calibri" panose="020F0502020204030204" pitchFamily="34" charset="0"/>
              </a:endParaRPr>
            </a:p>
          </p:txBody>
        </p:sp>
      </p:grpSp>
      <p:grpSp>
        <p:nvGrpSpPr>
          <p:cNvPr id="3088" name="Google Shape;221;p2">
            <a:extLst>
              <a:ext uri="{FF2B5EF4-FFF2-40B4-BE49-F238E27FC236}">
                <a16:creationId xmlns:a16="http://schemas.microsoft.com/office/drawing/2014/main" id="{A6E2FE78-9DBE-0A70-D8E8-1E0F70BE6807}"/>
              </a:ext>
            </a:extLst>
          </p:cNvPr>
          <p:cNvGrpSpPr>
            <a:grpSpLocks/>
          </p:cNvGrpSpPr>
          <p:nvPr/>
        </p:nvGrpSpPr>
        <p:grpSpPr bwMode="auto">
          <a:xfrm>
            <a:off x="314325" y="5268913"/>
            <a:ext cx="6003925" cy="1012825"/>
            <a:chOff x="756963" y="5121093"/>
            <a:chExt cx="6003345" cy="1011691"/>
          </a:xfrm>
        </p:grpSpPr>
        <p:grpSp>
          <p:nvGrpSpPr>
            <p:cNvPr id="3126" name="Google Shape;222;p2">
              <a:extLst>
                <a:ext uri="{FF2B5EF4-FFF2-40B4-BE49-F238E27FC236}">
                  <a16:creationId xmlns:a16="http://schemas.microsoft.com/office/drawing/2014/main" id="{24609DFF-F2E2-A2B8-4356-70A5C568B639}"/>
                </a:ext>
              </a:extLst>
            </p:cNvPr>
            <p:cNvGrpSpPr>
              <a:grpSpLocks/>
            </p:cNvGrpSpPr>
            <p:nvPr/>
          </p:nvGrpSpPr>
          <p:grpSpPr bwMode="auto">
            <a:xfrm>
              <a:off x="756964" y="5121093"/>
              <a:ext cx="1942738" cy="283436"/>
              <a:chOff x="256412" y="4657266"/>
              <a:chExt cx="1942738" cy="283436"/>
            </a:xfrm>
          </p:grpSpPr>
          <p:sp>
            <p:nvSpPr>
              <p:cNvPr id="3128" name="Google Shape;223;p2">
                <a:extLst>
                  <a:ext uri="{FF2B5EF4-FFF2-40B4-BE49-F238E27FC236}">
                    <a16:creationId xmlns:a16="http://schemas.microsoft.com/office/drawing/2014/main" id="{47B1C287-9CAD-21B2-0550-5B5756D1BE6A}"/>
                  </a:ext>
                </a:extLst>
              </p:cNvPr>
              <p:cNvSpPr>
                <a:spLocks noChangeArrowheads="1"/>
              </p:cNvSpPr>
              <p:nvPr/>
            </p:nvSpPr>
            <p:spPr bwMode="auto">
              <a:xfrm>
                <a:off x="427046" y="4657266"/>
                <a:ext cx="1772104" cy="28343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b="1">
                    <a:solidFill>
                      <a:srgbClr val="7F7F7F"/>
                    </a:solidFill>
                    <a:latin typeface="Calibri" panose="020F0502020204030204" pitchFamily="34" charset="0"/>
                    <a:sym typeface="Calibri" panose="020F0502020204030204" pitchFamily="34" charset="0"/>
                  </a:rPr>
                  <a:t>DTIC</a:t>
                </a:r>
                <a:endParaRPr lang="es-CR" altLang="es-CR"/>
              </a:p>
            </p:txBody>
          </p:sp>
          <p:pic>
            <p:nvPicPr>
              <p:cNvPr id="3129" name="Google Shape;224;p2">
                <a:extLst>
                  <a:ext uri="{FF2B5EF4-FFF2-40B4-BE49-F238E27FC236}">
                    <a16:creationId xmlns:a16="http://schemas.microsoft.com/office/drawing/2014/main" id="{53DE05CB-37E1-AF02-CF51-992ADB567925}"/>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127" name="Google Shape;225;p2">
              <a:extLst>
                <a:ext uri="{FF2B5EF4-FFF2-40B4-BE49-F238E27FC236}">
                  <a16:creationId xmlns:a16="http://schemas.microsoft.com/office/drawing/2014/main" id="{FAA4B43F-A144-C061-D351-2BCCF8718C98}"/>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3089" name="Google Shape;202;p2">
            <a:extLst>
              <a:ext uri="{FF2B5EF4-FFF2-40B4-BE49-F238E27FC236}">
                <a16:creationId xmlns:a16="http://schemas.microsoft.com/office/drawing/2014/main" id="{0830467F-88D7-97A6-75B5-EEE2DC61A878}"/>
              </a:ext>
            </a:extLst>
          </p:cNvPr>
          <p:cNvGrpSpPr>
            <a:grpSpLocks/>
          </p:cNvGrpSpPr>
          <p:nvPr/>
        </p:nvGrpSpPr>
        <p:grpSpPr bwMode="auto">
          <a:xfrm>
            <a:off x="2187575" y="5251450"/>
            <a:ext cx="1062038" cy="877888"/>
            <a:chOff x="2354890" y="6050970"/>
            <a:chExt cx="1062175" cy="878039"/>
          </a:xfrm>
        </p:grpSpPr>
        <p:grpSp>
          <p:nvGrpSpPr>
            <p:cNvPr id="3120" name="Google Shape;203;p2">
              <a:extLst>
                <a:ext uri="{FF2B5EF4-FFF2-40B4-BE49-F238E27FC236}">
                  <a16:creationId xmlns:a16="http://schemas.microsoft.com/office/drawing/2014/main" id="{F07F1E20-7430-CFA3-A70E-0215B3CF04BD}"/>
                </a:ext>
              </a:extLst>
            </p:cNvPr>
            <p:cNvGrpSpPr>
              <a:grpSpLocks/>
            </p:cNvGrpSpPr>
            <p:nvPr/>
          </p:nvGrpSpPr>
          <p:grpSpPr bwMode="auto">
            <a:xfrm>
              <a:off x="2354890" y="6050970"/>
              <a:ext cx="1062175" cy="878039"/>
              <a:chOff x="1873521" y="5468420"/>
              <a:chExt cx="1205967" cy="996904"/>
            </a:xfrm>
          </p:grpSpPr>
          <p:grpSp>
            <p:nvGrpSpPr>
              <p:cNvPr id="3122" name="Google Shape;204;p2">
                <a:extLst>
                  <a:ext uri="{FF2B5EF4-FFF2-40B4-BE49-F238E27FC236}">
                    <a16:creationId xmlns:a16="http://schemas.microsoft.com/office/drawing/2014/main" id="{0E5A786F-8F0E-F335-CDC7-05E15B9E92DC}"/>
                  </a:ext>
                </a:extLst>
              </p:cNvPr>
              <p:cNvGrpSpPr>
                <a:grpSpLocks/>
              </p:cNvGrpSpPr>
              <p:nvPr/>
            </p:nvGrpSpPr>
            <p:grpSpPr bwMode="auto">
              <a:xfrm>
                <a:off x="1873521" y="5468420"/>
                <a:ext cx="866967" cy="996904"/>
                <a:chOff x="1023278" y="2287534"/>
                <a:chExt cx="866967" cy="996904"/>
              </a:xfrm>
            </p:grpSpPr>
            <p:pic>
              <p:nvPicPr>
                <p:cNvPr id="3124" name="Google Shape;205;p2">
                  <a:extLst>
                    <a:ext uri="{FF2B5EF4-FFF2-40B4-BE49-F238E27FC236}">
                      <a16:creationId xmlns:a16="http://schemas.microsoft.com/office/drawing/2014/main" id="{AF5D08C0-EC8E-4C88-ECEA-DAE8904F74F3}"/>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 name="Google Shape;206;p2">
                  <a:extLst>
                    <a:ext uri="{FF2B5EF4-FFF2-40B4-BE49-F238E27FC236}">
                      <a16:creationId xmlns:a16="http://schemas.microsoft.com/office/drawing/2014/main" id="{94DDF928-D386-CE75-4517-99948628E92E}"/>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3123" name="Google Shape;207;p2">
                <a:extLst>
                  <a:ext uri="{FF2B5EF4-FFF2-40B4-BE49-F238E27FC236}">
                    <a16:creationId xmlns:a16="http://schemas.microsoft.com/office/drawing/2014/main" id="{CEE89F0C-1BBD-C367-7409-22EE635867FB}"/>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 name="Google Shape;208;p2">
              <a:extLst>
                <a:ext uri="{FF2B5EF4-FFF2-40B4-BE49-F238E27FC236}">
                  <a16:creationId xmlns:a16="http://schemas.microsoft.com/office/drawing/2014/main" id="{ADF997A9-13F4-CD38-E64D-F874A2AC24F7}"/>
                </a:ext>
              </a:extLst>
            </p:cNvPr>
            <p:cNvSpPr txBox="1">
              <a:spLocks noChangeArrowheads="1"/>
            </p:cNvSpPr>
            <p:nvPr/>
          </p:nvSpPr>
          <p:spPr bwMode="auto">
            <a:xfrm>
              <a:off x="2442214" y="6158939"/>
              <a:ext cx="614441" cy="46045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2400" b="1" dirty="0">
                  <a:solidFill>
                    <a:schemeClr val="tx1">
                      <a:lumMod val="85000"/>
                      <a:lumOff val="15000"/>
                    </a:schemeClr>
                  </a:solidFill>
                  <a:latin typeface="Calibri" panose="020F0502020204030204" pitchFamily="34" charset="0"/>
                  <a:cs typeface="Calibri" panose="020F0502020204030204" pitchFamily="34" charset="0"/>
                </a:rPr>
                <a:t>1</a:t>
              </a:r>
            </a:p>
          </p:txBody>
        </p:sp>
      </p:grpSp>
      <p:grpSp>
        <p:nvGrpSpPr>
          <p:cNvPr id="3090" name="Google Shape;217;p2">
            <a:extLst>
              <a:ext uri="{FF2B5EF4-FFF2-40B4-BE49-F238E27FC236}">
                <a16:creationId xmlns:a16="http://schemas.microsoft.com/office/drawing/2014/main" id="{21FFFDFA-BEE3-8658-FDA4-80D03307F807}"/>
              </a:ext>
            </a:extLst>
          </p:cNvPr>
          <p:cNvGrpSpPr>
            <a:grpSpLocks/>
          </p:cNvGrpSpPr>
          <p:nvPr/>
        </p:nvGrpSpPr>
        <p:grpSpPr bwMode="auto">
          <a:xfrm>
            <a:off x="536575" y="6556375"/>
            <a:ext cx="5521325" cy="869950"/>
            <a:chOff x="724393" y="3357970"/>
            <a:chExt cx="5522026" cy="870547"/>
          </a:xfrm>
        </p:grpSpPr>
        <p:sp>
          <p:nvSpPr>
            <p:cNvPr id="3117" name="Google Shape;218;p2">
              <a:extLst>
                <a:ext uri="{FF2B5EF4-FFF2-40B4-BE49-F238E27FC236}">
                  <a16:creationId xmlns:a16="http://schemas.microsoft.com/office/drawing/2014/main" id="{925BD59E-D533-FFAB-860F-60DC33F9DAC9}"/>
                </a:ext>
              </a:extLst>
            </p:cNvPr>
            <p:cNvSpPr txBox="1">
              <a:spLocks noChangeArrowheads="1"/>
            </p:cNvSpPr>
            <p:nvPr/>
          </p:nvSpPr>
          <p:spPr bwMode="auto">
            <a:xfrm>
              <a:off x="724393" y="3357970"/>
              <a:ext cx="5522026" cy="52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LID4096" altLang="es-CR" b="1">
                  <a:solidFill>
                    <a:srgbClr val="C52F3C"/>
                  </a:solidFill>
                  <a:latin typeface="Calibri" panose="020F0502020204030204" pitchFamily="34" charset="0"/>
                  <a:sym typeface="Calibri" panose="020F0502020204030204" pitchFamily="34" charset="0"/>
                </a:rPr>
                <a:t>I</a:t>
              </a:r>
              <a:r>
                <a:rPr lang="es-CR" altLang="es-CR" b="1">
                  <a:solidFill>
                    <a:srgbClr val="C52F3C"/>
                  </a:solidFill>
                  <a:latin typeface="Calibri" panose="020F0502020204030204" pitchFamily="34" charset="0"/>
                  <a:sym typeface="Calibri" panose="020F0502020204030204" pitchFamily="34" charset="0"/>
                </a:rPr>
                <a:t>I. Principales procesos de las instancias adscritas a la Vicerrectoría de Administración</a:t>
              </a:r>
              <a:endParaRPr lang="es-CR" altLang="es-CR" sz="1600" b="1">
                <a:solidFill>
                  <a:srgbClr val="C52F3C"/>
                </a:solidFill>
                <a:latin typeface="Calibri" panose="020F0502020204030204" pitchFamily="34" charset="0"/>
                <a:sym typeface="Calibri" panose="020F0502020204030204" pitchFamily="34" charset="0"/>
              </a:endParaRPr>
            </a:p>
          </p:txBody>
        </p:sp>
        <p:pic>
          <p:nvPicPr>
            <p:cNvPr id="3118" name="Google Shape;219;p2">
              <a:extLst>
                <a:ext uri="{FF2B5EF4-FFF2-40B4-BE49-F238E27FC236}">
                  <a16:creationId xmlns:a16="http://schemas.microsoft.com/office/drawing/2014/main" id="{E4E86A71-F7DF-EDDA-F094-B76C278C4717}"/>
                </a:ext>
              </a:extLst>
            </p:cNvPr>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19328" y="3881190"/>
              <a:ext cx="347327" cy="34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19" name="Google Shape;220;p2">
              <a:extLst>
                <a:ext uri="{FF2B5EF4-FFF2-40B4-BE49-F238E27FC236}">
                  <a16:creationId xmlns:a16="http://schemas.microsoft.com/office/drawing/2014/main" id="{7299A87A-2120-9209-5B3E-653BE2854CF6}"/>
                </a:ext>
              </a:extLst>
            </p:cNvPr>
            <p:cNvSpPr txBox="1">
              <a:spLocks noChangeArrowheads="1"/>
            </p:cNvSpPr>
            <p:nvPr/>
          </p:nvSpPr>
          <p:spPr bwMode="auto">
            <a:xfrm>
              <a:off x="3027308" y="3927660"/>
              <a:ext cx="1447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1100" b="1">
                  <a:solidFill>
                    <a:srgbClr val="7F7F7F"/>
                  </a:solidFill>
                  <a:latin typeface="Calibri" panose="020F0502020204030204" pitchFamily="34" charset="0"/>
                  <a:sym typeface="Calibri" panose="020F0502020204030204" pitchFamily="34" charset="0"/>
                </a:rPr>
                <a:t>Periodo </a:t>
              </a:r>
              <a:r>
                <a:rPr lang="es-CR" altLang="es-CR" sz="1100" b="1">
                  <a:solidFill>
                    <a:srgbClr val="7F7F7F"/>
                  </a:solidFill>
                  <a:latin typeface="Calibri" panose="020F0502020204030204" pitchFamily="34" charset="0"/>
                  <a:sym typeface="Calibri" panose="020F0502020204030204" pitchFamily="34" charset="0"/>
                </a:rPr>
                <a:t>2020-2023</a:t>
              </a:r>
              <a:endParaRPr lang="es-CR" altLang="es-CR" sz="1800" b="1">
                <a:solidFill>
                  <a:srgbClr val="7F7F7F"/>
                </a:solidFill>
                <a:latin typeface="Calibri" panose="020F0502020204030204" pitchFamily="34" charset="0"/>
                <a:sym typeface="Calibri" panose="020F0502020204030204" pitchFamily="34" charset="0"/>
              </a:endParaRPr>
            </a:p>
          </p:txBody>
        </p:sp>
      </p:grpSp>
      <p:grpSp>
        <p:nvGrpSpPr>
          <p:cNvPr id="3091" name="Grupo 1">
            <a:extLst>
              <a:ext uri="{FF2B5EF4-FFF2-40B4-BE49-F238E27FC236}">
                <a16:creationId xmlns:a16="http://schemas.microsoft.com/office/drawing/2014/main" id="{6777AE12-21C7-F843-B8BB-64E1AFB572FA}"/>
              </a:ext>
            </a:extLst>
          </p:cNvPr>
          <p:cNvGrpSpPr>
            <a:grpSpLocks/>
          </p:cNvGrpSpPr>
          <p:nvPr/>
        </p:nvGrpSpPr>
        <p:grpSpPr bwMode="auto">
          <a:xfrm>
            <a:off x="309563" y="7718425"/>
            <a:ext cx="6003925" cy="1050925"/>
            <a:chOff x="503199" y="5432133"/>
            <a:chExt cx="6003345" cy="1051469"/>
          </a:xfrm>
        </p:grpSpPr>
        <p:grpSp>
          <p:nvGrpSpPr>
            <p:cNvPr id="3105" name="Google Shape;221;p2">
              <a:extLst>
                <a:ext uri="{FF2B5EF4-FFF2-40B4-BE49-F238E27FC236}">
                  <a16:creationId xmlns:a16="http://schemas.microsoft.com/office/drawing/2014/main" id="{CA9904A0-DF71-226D-B075-EA0D3E4491CC}"/>
                </a:ext>
              </a:extLst>
            </p:cNvPr>
            <p:cNvGrpSpPr>
              <a:grpSpLocks/>
            </p:cNvGrpSpPr>
            <p:nvPr/>
          </p:nvGrpSpPr>
          <p:grpSpPr bwMode="auto">
            <a:xfrm>
              <a:off x="503199" y="5471911"/>
              <a:ext cx="6003345" cy="1011691"/>
              <a:chOff x="756963" y="5121093"/>
              <a:chExt cx="6003345" cy="1011691"/>
            </a:xfrm>
          </p:grpSpPr>
          <p:grpSp>
            <p:nvGrpSpPr>
              <p:cNvPr id="3113" name="Google Shape;222;p2">
                <a:extLst>
                  <a:ext uri="{FF2B5EF4-FFF2-40B4-BE49-F238E27FC236}">
                    <a16:creationId xmlns:a16="http://schemas.microsoft.com/office/drawing/2014/main" id="{9FCFE12A-74B3-2F9C-31F7-E22CED10EDB6}"/>
                  </a:ext>
                </a:extLst>
              </p:cNvPr>
              <p:cNvGrpSpPr>
                <a:grpSpLocks/>
              </p:cNvGrpSpPr>
              <p:nvPr/>
            </p:nvGrpSpPr>
            <p:grpSpPr bwMode="auto">
              <a:xfrm>
                <a:off x="756964" y="5121093"/>
                <a:ext cx="1942738" cy="283436"/>
                <a:chOff x="256412" y="4657266"/>
                <a:chExt cx="1942738" cy="283436"/>
              </a:xfrm>
            </p:grpSpPr>
            <p:sp>
              <p:nvSpPr>
                <p:cNvPr id="3115" name="Google Shape;223;p2">
                  <a:extLst>
                    <a:ext uri="{FF2B5EF4-FFF2-40B4-BE49-F238E27FC236}">
                      <a16:creationId xmlns:a16="http://schemas.microsoft.com/office/drawing/2014/main" id="{B7221474-54AB-5BAA-9995-E960FED22CF7}"/>
                    </a:ext>
                  </a:extLst>
                </p:cNvPr>
                <p:cNvSpPr>
                  <a:spLocks noChangeArrowheads="1"/>
                </p:cNvSpPr>
                <p:nvPr/>
              </p:nvSpPr>
              <p:spPr bwMode="auto">
                <a:xfrm>
                  <a:off x="427046" y="4657266"/>
                  <a:ext cx="1772104" cy="28343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Programa Desarrollo Recursos Humanos</a:t>
                  </a:r>
                  <a:endParaRPr lang="es-CR" altLang="es-CR"/>
                </a:p>
              </p:txBody>
            </p:sp>
            <p:pic>
              <p:nvPicPr>
                <p:cNvPr id="3116" name="Google Shape;224;p2">
                  <a:extLst>
                    <a:ext uri="{FF2B5EF4-FFF2-40B4-BE49-F238E27FC236}">
                      <a16:creationId xmlns:a16="http://schemas.microsoft.com/office/drawing/2014/main" id="{4D3CC7AC-F737-2211-7EFC-162D4D89E877}"/>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114" name="Google Shape;225;p2">
                <a:extLst>
                  <a:ext uri="{FF2B5EF4-FFF2-40B4-BE49-F238E27FC236}">
                    <a16:creationId xmlns:a16="http://schemas.microsoft.com/office/drawing/2014/main" id="{15B8E763-0642-8BD2-41C5-A2E06F2CF31F}"/>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3106" name="Google Shape;202;p2">
              <a:extLst>
                <a:ext uri="{FF2B5EF4-FFF2-40B4-BE49-F238E27FC236}">
                  <a16:creationId xmlns:a16="http://schemas.microsoft.com/office/drawing/2014/main" id="{9F715CB1-90BB-51AF-9530-0FC1705EB072}"/>
                </a:ext>
              </a:extLst>
            </p:cNvPr>
            <p:cNvGrpSpPr>
              <a:grpSpLocks/>
            </p:cNvGrpSpPr>
            <p:nvPr/>
          </p:nvGrpSpPr>
          <p:grpSpPr bwMode="auto">
            <a:xfrm>
              <a:off x="2358310" y="5432133"/>
              <a:ext cx="1062175" cy="878039"/>
              <a:chOff x="2354890" y="6050970"/>
              <a:chExt cx="1062175" cy="878039"/>
            </a:xfrm>
          </p:grpSpPr>
          <p:grpSp>
            <p:nvGrpSpPr>
              <p:cNvPr id="3107" name="Google Shape;203;p2">
                <a:extLst>
                  <a:ext uri="{FF2B5EF4-FFF2-40B4-BE49-F238E27FC236}">
                    <a16:creationId xmlns:a16="http://schemas.microsoft.com/office/drawing/2014/main" id="{6CA18257-5F82-A6CE-DC3C-D8B51343FC33}"/>
                  </a:ext>
                </a:extLst>
              </p:cNvPr>
              <p:cNvGrpSpPr>
                <a:grpSpLocks/>
              </p:cNvGrpSpPr>
              <p:nvPr/>
            </p:nvGrpSpPr>
            <p:grpSpPr bwMode="auto">
              <a:xfrm>
                <a:off x="2354890" y="6050970"/>
                <a:ext cx="1062175" cy="878039"/>
                <a:chOff x="1873521" y="5468420"/>
                <a:chExt cx="1205967" cy="996904"/>
              </a:xfrm>
            </p:grpSpPr>
            <p:grpSp>
              <p:nvGrpSpPr>
                <p:cNvPr id="3109" name="Google Shape;204;p2">
                  <a:extLst>
                    <a:ext uri="{FF2B5EF4-FFF2-40B4-BE49-F238E27FC236}">
                      <a16:creationId xmlns:a16="http://schemas.microsoft.com/office/drawing/2014/main" id="{6D578F4D-C0E1-F859-0D6D-C45E1260944E}"/>
                    </a:ext>
                  </a:extLst>
                </p:cNvPr>
                <p:cNvGrpSpPr>
                  <a:grpSpLocks/>
                </p:cNvGrpSpPr>
                <p:nvPr/>
              </p:nvGrpSpPr>
              <p:grpSpPr bwMode="auto">
                <a:xfrm>
                  <a:off x="1873521" y="5468420"/>
                  <a:ext cx="866967" cy="996904"/>
                  <a:chOff x="1023278" y="2287534"/>
                  <a:chExt cx="866967" cy="996904"/>
                </a:xfrm>
              </p:grpSpPr>
              <p:pic>
                <p:nvPicPr>
                  <p:cNvPr id="3111" name="Google Shape;205;p2">
                    <a:extLst>
                      <a:ext uri="{FF2B5EF4-FFF2-40B4-BE49-F238E27FC236}">
                        <a16:creationId xmlns:a16="http://schemas.microsoft.com/office/drawing/2014/main" id="{54D56966-A669-F253-5B31-3F1226704466}"/>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 name="Google Shape;206;p2">
                    <a:extLst>
                      <a:ext uri="{FF2B5EF4-FFF2-40B4-BE49-F238E27FC236}">
                        <a16:creationId xmlns:a16="http://schemas.microsoft.com/office/drawing/2014/main" id="{622B8D01-E8CA-3D32-565B-4D7817D8DBB5}"/>
                      </a:ext>
                    </a:extLst>
                  </p:cNvPr>
                  <p:cNvSpPr txBox="1"/>
                  <p:nvPr/>
                </p:nvSpPr>
                <p:spPr>
                  <a:xfrm>
                    <a:off x="1023842" y="2996248"/>
                    <a:ext cx="866875" cy="2885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3110" name="Google Shape;207;p2">
                  <a:extLst>
                    <a:ext uri="{FF2B5EF4-FFF2-40B4-BE49-F238E27FC236}">
                      <a16:creationId xmlns:a16="http://schemas.microsoft.com/office/drawing/2014/main" id="{AC8E76CC-37E3-4B76-66E2-2829FF1DCB2F}"/>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Google Shape;208;p2">
                <a:extLst>
                  <a:ext uri="{FF2B5EF4-FFF2-40B4-BE49-F238E27FC236}">
                    <a16:creationId xmlns:a16="http://schemas.microsoft.com/office/drawing/2014/main" id="{422944D7-4149-E9E8-0958-788D9269843F}"/>
                  </a:ext>
                </a:extLst>
              </p:cNvPr>
              <p:cNvSpPr txBox="1">
                <a:spLocks noChangeArrowheads="1"/>
              </p:cNvSpPr>
              <p:nvPr/>
            </p:nvSpPr>
            <p:spPr bwMode="auto">
              <a:xfrm>
                <a:off x="2442691" y="6158976"/>
                <a:ext cx="614302" cy="46061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2400" b="1" dirty="0">
                    <a:solidFill>
                      <a:schemeClr val="tx1">
                        <a:lumMod val="85000"/>
                        <a:lumOff val="15000"/>
                      </a:schemeClr>
                    </a:solidFill>
                    <a:latin typeface="Calibri" panose="020F0502020204030204" pitchFamily="34" charset="0"/>
                    <a:sym typeface="Calibri" panose="020F0502020204030204" pitchFamily="34" charset="0"/>
                  </a:rPr>
                  <a:t>1</a:t>
                </a:r>
                <a:endParaRPr lang="es-CR" altLang="es-CR" dirty="0">
                  <a:solidFill>
                    <a:schemeClr val="tx1">
                      <a:lumMod val="85000"/>
                      <a:lumOff val="15000"/>
                    </a:schemeClr>
                  </a:solidFill>
                </a:endParaRPr>
              </a:p>
            </p:txBody>
          </p:sp>
        </p:grpSp>
      </p:grpSp>
      <p:grpSp>
        <p:nvGrpSpPr>
          <p:cNvPr id="3092" name="Google Shape;209;p2">
            <a:extLst>
              <a:ext uri="{FF2B5EF4-FFF2-40B4-BE49-F238E27FC236}">
                <a16:creationId xmlns:a16="http://schemas.microsoft.com/office/drawing/2014/main" id="{514CF75B-DEF7-FB5D-0931-4D1CC00CB3F5}"/>
              </a:ext>
            </a:extLst>
          </p:cNvPr>
          <p:cNvGrpSpPr>
            <a:grpSpLocks/>
          </p:cNvGrpSpPr>
          <p:nvPr/>
        </p:nvGrpSpPr>
        <p:grpSpPr bwMode="auto">
          <a:xfrm>
            <a:off x="4551363" y="7902575"/>
            <a:ext cx="606425" cy="644525"/>
            <a:chOff x="3456733" y="6152325"/>
            <a:chExt cx="615257" cy="617431"/>
          </a:xfrm>
        </p:grpSpPr>
        <p:pic>
          <p:nvPicPr>
            <p:cNvPr id="3103" name="Google Shape;210;p2">
              <a:extLst>
                <a:ext uri="{FF2B5EF4-FFF2-40B4-BE49-F238E27FC236}">
                  <a16:creationId xmlns:a16="http://schemas.microsoft.com/office/drawing/2014/main" id="{401D2E78-DC9C-59A4-5FDB-39224FFFB448}"/>
                </a:ext>
              </a:extLst>
            </p:cNvPr>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Google Shape;211;p2">
              <a:extLst>
                <a:ext uri="{FF2B5EF4-FFF2-40B4-BE49-F238E27FC236}">
                  <a16:creationId xmlns:a16="http://schemas.microsoft.com/office/drawing/2014/main" id="{D1A8EA05-9499-DD95-650C-8EEADD821609}"/>
                </a:ext>
              </a:extLst>
            </p:cNvPr>
            <p:cNvSpPr txBox="1">
              <a:spLocks noChangeArrowheads="1"/>
            </p:cNvSpPr>
            <p:nvPr/>
          </p:nvSpPr>
          <p:spPr bwMode="auto">
            <a:xfrm>
              <a:off x="3561423" y="6222280"/>
              <a:ext cx="413930" cy="295029"/>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b="1" dirty="0">
                  <a:solidFill>
                    <a:schemeClr val="tx1">
                      <a:lumMod val="85000"/>
                      <a:lumOff val="15000"/>
                    </a:schemeClr>
                  </a:solidFill>
                  <a:latin typeface="Calibri" panose="020F0502020204030204" pitchFamily="34" charset="0"/>
                </a:rPr>
                <a:t>1</a:t>
              </a:r>
            </a:p>
          </p:txBody>
        </p:sp>
      </p:grpSp>
      <p:grpSp>
        <p:nvGrpSpPr>
          <p:cNvPr id="3093" name="Grupo 260">
            <a:extLst>
              <a:ext uri="{FF2B5EF4-FFF2-40B4-BE49-F238E27FC236}">
                <a16:creationId xmlns:a16="http://schemas.microsoft.com/office/drawing/2014/main" id="{2E573B2B-6C59-6EBF-876C-ABDAD2F3FFF8}"/>
              </a:ext>
            </a:extLst>
          </p:cNvPr>
          <p:cNvGrpSpPr>
            <a:grpSpLocks/>
          </p:cNvGrpSpPr>
          <p:nvPr/>
        </p:nvGrpSpPr>
        <p:grpSpPr bwMode="auto">
          <a:xfrm>
            <a:off x="3324225" y="5299075"/>
            <a:ext cx="1160463" cy="788988"/>
            <a:chOff x="2541899" y="2285481"/>
            <a:chExt cx="1139461" cy="927264"/>
          </a:xfrm>
        </p:grpSpPr>
        <p:grpSp>
          <p:nvGrpSpPr>
            <p:cNvPr id="3097" name="Google Shape;116;p1">
              <a:extLst>
                <a:ext uri="{FF2B5EF4-FFF2-40B4-BE49-F238E27FC236}">
                  <a16:creationId xmlns:a16="http://schemas.microsoft.com/office/drawing/2014/main" id="{842E83D9-A137-90DB-8368-C6F163E11C8F}"/>
                </a:ext>
              </a:extLst>
            </p:cNvPr>
            <p:cNvGrpSpPr>
              <a:grpSpLocks/>
            </p:cNvGrpSpPr>
            <p:nvPr/>
          </p:nvGrpSpPr>
          <p:grpSpPr bwMode="auto">
            <a:xfrm>
              <a:off x="2541899" y="2285481"/>
              <a:ext cx="1139461" cy="927264"/>
              <a:chOff x="2190605" y="4957353"/>
              <a:chExt cx="1179802" cy="942790"/>
            </a:xfrm>
          </p:grpSpPr>
          <p:grpSp>
            <p:nvGrpSpPr>
              <p:cNvPr id="3099" name="Google Shape;118;p1">
                <a:extLst>
                  <a:ext uri="{FF2B5EF4-FFF2-40B4-BE49-F238E27FC236}">
                    <a16:creationId xmlns:a16="http://schemas.microsoft.com/office/drawing/2014/main" id="{FF195390-08F0-C81D-8E7F-ECD4965A0C7F}"/>
                  </a:ext>
                </a:extLst>
              </p:cNvPr>
              <p:cNvGrpSpPr>
                <a:grpSpLocks/>
              </p:cNvGrpSpPr>
              <p:nvPr/>
            </p:nvGrpSpPr>
            <p:grpSpPr bwMode="auto">
              <a:xfrm>
                <a:off x="2190605" y="4957353"/>
                <a:ext cx="1179802" cy="942790"/>
                <a:chOff x="836752" y="2287534"/>
                <a:chExt cx="1339518" cy="1070421"/>
              </a:xfrm>
            </p:grpSpPr>
            <p:pic>
              <p:nvPicPr>
                <p:cNvPr id="3101" name="Google Shape;119;p1">
                  <a:extLst>
                    <a:ext uri="{FF2B5EF4-FFF2-40B4-BE49-F238E27FC236}">
                      <a16:creationId xmlns:a16="http://schemas.microsoft.com/office/drawing/2014/main" id="{25837D87-9FD1-1B28-78B5-00E49AD81BB1}"/>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Google Shape;120;p1">
                  <a:extLst>
                    <a:ext uri="{FF2B5EF4-FFF2-40B4-BE49-F238E27FC236}">
                      <a16:creationId xmlns:a16="http://schemas.microsoft.com/office/drawing/2014/main" id="{349F3845-8829-F3AF-A174-A63DACB0FBC2}"/>
                    </a:ext>
                  </a:extLst>
                </p:cNvPr>
                <p:cNvSpPr txBox="1"/>
                <p:nvPr/>
              </p:nvSpPr>
              <p:spPr>
                <a:xfrm>
                  <a:off x="836752" y="2996123"/>
                  <a:ext cx="1339518" cy="361832"/>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10" name="Google Shape;122;p1">
                <a:extLst>
                  <a:ext uri="{FF2B5EF4-FFF2-40B4-BE49-F238E27FC236}">
                    <a16:creationId xmlns:a16="http://schemas.microsoft.com/office/drawing/2014/main" id="{13AD4D36-84AC-D1B4-E865-AD1AC66CE486}"/>
                  </a:ext>
                </a:extLst>
              </p:cNvPr>
              <p:cNvSpPr txBox="1">
                <a:spLocks noChangeArrowheads="1"/>
              </p:cNvSpPr>
              <p:nvPr/>
            </p:nvSpPr>
            <p:spPr bwMode="auto">
              <a:xfrm>
                <a:off x="2505327" y="5084450"/>
                <a:ext cx="484187" cy="40405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1</a:t>
                </a:r>
              </a:p>
            </p:txBody>
          </p:sp>
        </p:grpSp>
        <p:pic>
          <p:nvPicPr>
            <p:cNvPr id="3098" name="Gráfico 264" descr="Marca de verificación">
              <a:extLst>
                <a:ext uri="{FF2B5EF4-FFF2-40B4-BE49-F238E27FC236}">
                  <a16:creationId xmlns:a16="http://schemas.microsoft.com/office/drawing/2014/main" id="{7F8B5511-B343-6BC3-9B6A-6B8E16F275F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94" name="Group 193">
            <a:extLst>
              <a:ext uri="{FF2B5EF4-FFF2-40B4-BE49-F238E27FC236}">
                <a16:creationId xmlns:a16="http://schemas.microsoft.com/office/drawing/2014/main" id="{B616ED12-76B4-8257-496D-B7EAF7874D42}"/>
              </a:ext>
            </a:extLst>
          </p:cNvPr>
          <p:cNvGrpSpPr>
            <a:grpSpLocks/>
          </p:cNvGrpSpPr>
          <p:nvPr/>
        </p:nvGrpSpPr>
        <p:grpSpPr bwMode="auto">
          <a:xfrm>
            <a:off x="5391150" y="2414588"/>
            <a:ext cx="696913" cy="722312"/>
            <a:chOff x="3849866" y="4822500"/>
            <a:chExt cx="428306" cy="429820"/>
          </a:xfrm>
        </p:grpSpPr>
        <p:pic>
          <p:nvPicPr>
            <p:cNvPr id="3095" name="Picture 194">
              <a:extLst>
                <a:ext uri="{FF2B5EF4-FFF2-40B4-BE49-F238E27FC236}">
                  <a16:creationId xmlns:a16="http://schemas.microsoft.com/office/drawing/2014/main" id="{53BA8CE1-E353-E9E8-74EE-A12B53E157DA}"/>
                </a:ext>
              </a:extLst>
            </p:cNvPr>
            <p:cNvPicPr>
              <a:picLocks noChangeAspect="1"/>
            </p:cNvPicPr>
            <p:nvPr/>
          </p:nvPicPr>
          <p:blipFill>
            <a:blip r:embed="rId12" r:link="rId13">
              <a:extLst>
                <a:ext uri="{28A0092B-C50C-407E-A947-70E740481C1C}">
                  <a14:useLocalDpi xmlns:a14="http://schemas.microsoft.com/office/drawing/2010/main" val="0"/>
                </a:ext>
              </a:extLst>
            </a:blip>
            <a:srcRect/>
            <a:stretch>
              <a:fillRect/>
            </a:stretch>
          </p:blipFill>
          <p:spPr bwMode="auto">
            <a:xfrm>
              <a:off x="3849866" y="4822500"/>
              <a:ext cx="428306" cy="42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6" name="TextBox 195">
              <a:extLst>
                <a:ext uri="{FF2B5EF4-FFF2-40B4-BE49-F238E27FC236}">
                  <a16:creationId xmlns:a16="http://schemas.microsoft.com/office/drawing/2014/main" id="{3D61745E-0A6A-D367-6B54-0D69805AD7D9}"/>
                </a:ext>
              </a:extLst>
            </p:cNvPr>
            <p:cNvSpPr txBox="1">
              <a:spLocks noChangeArrowheads="1"/>
            </p:cNvSpPr>
            <p:nvPr/>
          </p:nvSpPr>
          <p:spPr bwMode="auto">
            <a:xfrm>
              <a:off x="3927662" y="4877323"/>
              <a:ext cx="257219" cy="21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CR" altLang="es-CR" sz="1800" b="1">
                  <a:solidFill>
                    <a:schemeClr val="tx1"/>
                  </a:solidFill>
                  <a:latin typeface="Calibri" panose="020F0502020204030204" pitchFamily="34" charset="0"/>
                </a:rPr>
                <a:t>2</a:t>
              </a:r>
              <a:endParaRPr lang="LID4096" altLang="es-CR" sz="1800" b="1">
                <a:solidFill>
                  <a:schemeClr val="tx1"/>
                </a:solidFill>
                <a:latin typeface="Calibri" panose="020F0502020204030204" pitchFamily="34"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Google Shape;263;p2">
            <a:extLst>
              <a:ext uri="{FF2B5EF4-FFF2-40B4-BE49-F238E27FC236}">
                <a16:creationId xmlns:a16="http://schemas.microsoft.com/office/drawing/2014/main" id="{CDE4B50D-541B-89AF-ECB5-6F1282460929}"/>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75" y="8664575"/>
            <a:ext cx="533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Google Shape;264;p2">
            <a:extLst>
              <a:ext uri="{FF2B5EF4-FFF2-40B4-BE49-F238E27FC236}">
                <a16:creationId xmlns:a16="http://schemas.microsoft.com/office/drawing/2014/main" id="{876305AE-EAFB-3C2B-6303-A502C536FBAE}"/>
              </a:ext>
            </a:extLst>
          </p:cNvPr>
          <p:cNvSpPr txBox="1">
            <a:spLocks noChangeArrowheads="1"/>
          </p:cNvSpPr>
          <p:nvPr/>
        </p:nvSpPr>
        <p:spPr bwMode="auto">
          <a:xfrm>
            <a:off x="1154113" y="8853488"/>
            <a:ext cx="52038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800" i="1">
                <a:solidFill>
                  <a:srgbClr val="7F7F7F"/>
                </a:solidFill>
                <a:latin typeface="Calibri" panose="020F0502020204030204" pitchFamily="34" charset="0"/>
                <a:sym typeface="Calibri" panose="020F0502020204030204" pitchFamily="34" charset="0"/>
              </a:rPr>
              <a:t>Elaborado por Sección de Control Interno-Apeuna, a partir de información suministrada por las instancias participantes.</a:t>
            </a:r>
            <a:endParaRPr lang="es-CR" altLang="es-CR" sz="800" i="1">
              <a:solidFill>
                <a:srgbClr val="7F7F7F"/>
              </a:solidFill>
              <a:latin typeface="Calibri" panose="020F0502020204030204" pitchFamily="34" charset="0"/>
              <a:sym typeface="Calibri" panose="020F0502020204030204" pitchFamily="34" charset="0"/>
            </a:endParaRPr>
          </a:p>
        </p:txBody>
      </p:sp>
      <p:grpSp>
        <p:nvGrpSpPr>
          <p:cNvPr id="5124" name="Grupo 15">
            <a:extLst>
              <a:ext uri="{FF2B5EF4-FFF2-40B4-BE49-F238E27FC236}">
                <a16:creationId xmlns:a16="http://schemas.microsoft.com/office/drawing/2014/main" id="{54608721-54A9-57CA-2DE1-65CF5F8D286A}"/>
              </a:ext>
            </a:extLst>
          </p:cNvPr>
          <p:cNvGrpSpPr>
            <a:grpSpLocks/>
          </p:cNvGrpSpPr>
          <p:nvPr/>
        </p:nvGrpSpPr>
        <p:grpSpPr bwMode="auto">
          <a:xfrm>
            <a:off x="541338" y="442913"/>
            <a:ext cx="6002337" cy="955675"/>
            <a:chOff x="561303" y="7490570"/>
            <a:chExt cx="6003345" cy="955836"/>
          </a:xfrm>
        </p:grpSpPr>
        <p:grpSp>
          <p:nvGrpSpPr>
            <p:cNvPr id="5230" name="Google Shape;244;p2">
              <a:extLst>
                <a:ext uri="{FF2B5EF4-FFF2-40B4-BE49-F238E27FC236}">
                  <a16:creationId xmlns:a16="http://schemas.microsoft.com/office/drawing/2014/main" id="{12505DEC-6D82-E3D1-CF28-7EE03F85DCA8}"/>
                </a:ext>
              </a:extLst>
            </p:cNvPr>
            <p:cNvGrpSpPr>
              <a:grpSpLocks/>
            </p:cNvGrpSpPr>
            <p:nvPr/>
          </p:nvGrpSpPr>
          <p:grpSpPr bwMode="auto">
            <a:xfrm>
              <a:off x="561303" y="7513299"/>
              <a:ext cx="6003345" cy="933107"/>
              <a:chOff x="756963" y="5121093"/>
              <a:chExt cx="6003345" cy="933107"/>
            </a:xfrm>
          </p:grpSpPr>
          <p:grpSp>
            <p:nvGrpSpPr>
              <p:cNvPr id="5238" name="Google Shape;245;p2">
                <a:extLst>
                  <a:ext uri="{FF2B5EF4-FFF2-40B4-BE49-F238E27FC236}">
                    <a16:creationId xmlns:a16="http://schemas.microsoft.com/office/drawing/2014/main" id="{91B278D6-B2DE-5CE9-FC31-8A3655E23EF8}"/>
                  </a:ext>
                </a:extLst>
              </p:cNvPr>
              <p:cNvGrpSpPr>
                <a:grpSpLocks/>
              </p:cNvGrpSpPr>
              <p:nvPr/>
            </p:nvGrpSpPr>
            <p:grpSpPr bwMode="auto">
              <a:xfrm>
                <a:off x="756964" y="5121093"/>
                <a:ext cx="1942738" cy="283436"/>
                <a:chOff x="256412" y="4657266"/>
                <a:chExt cx="1942738" cy="283436"/>
              </a:xfrm>
            </p:grpSpPr>
            <p:sp>
              <p:nvSpPr>
                <p:cNvPr id="5240" name="Google Shape;246;p2">
                  <a:extLst>
                    <a:ext uri="{FF2B5EF4-FFF2-40B4-BE49-F238E27FC236}">
                      <a16:creationId xmlns:a16="http://schemas.microsoft.com/office/drawing/2014/main" id="{0421CC65-7AC8-F109-3EBD-511CCF1D0FFB}"/>
                    </a:ext>
                  </a:extLst>
                </p:cNvPr>
                <p:cNvSpPr>
                  <a:spLocks noChangeArrowheads="1"/>
                </p:cNvSpPr>
                <p:nvPr/>
              </p:nvSpPr>
              <p:spPr bwMode="auto">
                <a:xfrm>
                  <a:off x="427046" y="4657266"/>
                  <a:ext cx="1772104" cy="28343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Programa de Gestión Financiera</a:t>
                  </a:r>
                  <a:endParaRPr lang="es-CR" altLang="es-CR"/>
                </a:p>
              </p:txBody>
            </p:sp>
            <p:pic>
              <p:nvPicPr>
                <p:cNvPr id="5241" name="Google Shape;247;p2">
                  <a:extLst>
                    <a:ext uri="{FF2B5EF4-FFF2-40B4-BE49-F238E27FC236}">
                      <a16:creationId xmlns:a16="http://schemas.microsoft.com/office/drawing/2014/main" id="{309D4E97-89B0-92E8-6848-76732B1B7843}"/>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239" name="Google Shape;248;p2">
                <a:extLst>
                  <a:ext uri="{FF2B5EF4-FFF2-40B4-BE49-F238E27FC236}">
                    <a16:creationId xmlns:a16="http://schemas.microsoft.com/office/drawing/2014/main" id="{9B05FC44-6A3A-2EFF-403E-44ED84B90810}"/>
                  </a:ext>
                </a:extLst>
              </p:cNvPr>
              <p:cNvCxnSpPr>
                <a:cxnSpLocks noChangeShapeType="1"/>
              </p:cNvCxnSpPr>
              <p:nvPr/>
            </p:nvCxnSpPr>
            <p:spPr bwMode="auto">
              <a:xfrm>
                <a:off x="756963" y="6054200"/>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5231" name="Google Shape;202;p2">
              <a:extLst>
                <a:ext uri="{FF2B5EF4-FFF2-40B4-BE49-F238E27FC236}">
                  <a16:creationId xmlns:a16="http://schemas.microsoft.com/office/drawing/2014/main" id="{CB36C3C3-8379-9EF1-E88E-FD5AC19CA629}"/>
                </a:ext>
              </a:extLst>
            </p:cNvPr>
            <p:cNvGrpSpPr>
              <a:grpSpLocks/>
            </p:cNvGrpSpPr>
            <p:nvPr/>
          </p:nvGrpSpPr>
          <p:grpSpPr bwMode="auto">
            <a:xfrm>
              <a:off x="2377717" y="7490570"/>
              <a:ext cx="1062175" cy="878039"/>
              <a:chOff x="2354890" y="6050970"/>
              <a:chExt cx="1062175" cy="878039"/>
            </a:xfrm>
          </p:grpSpPr>
          <p:grpSp>
            <p:nvGrpSpPr>
              <p:cNvPr id="5232" name="Google Shape;203;p2">
                <a:extLst>
                  <a:ext uri="{FF2B5EF4-FFF2-40B4-BE49-F238E27FC236}">
                    <a16:creationId xmlns:a16="http://schemas.microsoft.com/office/drawing/2014/main" id="{01E81CEE-5BB3-2490-6ED5-CAF66634D4A2}"/>
                  </a:ext>
                </a:extLst>
              </p:cNvPr>
              <p:cNvGrpSpPr>
                <a:grpSpLocks/>
              </p:cNvGrpSpPr>
              <p:nvPr/>
            </p:nvGrpSpPr>
            <p:grpSpPr bwMode="auto">
              <a:xfrm>
                <a:off x="2354890" y="6050970"/>
                <a:ext cx="1062175" cy="878039"/>
                <a:chOff x="1873521" y="5468420"/>
                <a:chExt cx="1205967" cy="996904"/>
              </a:xfrm>
            </p:grpSpPr>
            <p:grpSp>
              <p:nvGrpSpPr>
                <p:cNvPr id="5234" name="Google Shape;204;p2">
                  <a:extLst>
                    <a:ext uri="{FF2B5EF4-FFF2-40B4-BE49-F238E27FC236}">
                      <a16:creationId xmlns:a16="http://schemas.microsoft.com/office/drawing/2014/main" id="{6C284C6B-02A7-6FB6-D5A2-ABDE76FD5A93}"/>
                    </a:ext>
                  </a:extLst>
                </p:cNvPr>
                <p:cNvGrpSpPr>
                  <a:grpSpLocks/>
                </p:cNvGrpSpPr>
                <p:nvPr/>
              </p:nvGrpSpPr>
              <p:grpSpPr bwMode="auto">
                <a:xfrm>
                  <a:off x="1873521" y="5468420"/>
                  <a:ext cx="866967" cy="996904"/>
                  <a:chOff x="1023278" y="2287534"/>
                  <a:chExt cx="866967" cy="996904"/>
                </a:xfrm>
              </p:grpSpPr>
              <p:pic>
                <p:nvPicPr>
                  <p:cNvPr id="5236" name="Google Shape;205;p2">
                    <a:extLst>
                      <a:ext uri="{FF2B5EF4-FFF2-40B4-BE49-F238E27FC236}">
                        <a16:creationId xmlns:a16="http://schemas.microsoft.com/office/drawing/2014/main" id="{8497E456-5CE4-D431-2159-391CADECAA63}"/>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 name="Google Shape;206;p2">
                    <a:extLst>
                      <a:ext uri="{FF2B5EF4-FFF2-40B4-BE49-F238E27FC236}">
                        <a16:creationId xmlns:a16="http://schemas.microsoft.com/office/drawing/2014/main" id="{4572A00D-D3C8-7E09-ADAE-392BEADC3421}"/>
                      </a:ext>
                    </a:extLst>
                  </p:cNvPr>
                  <p:cNvSpPr txBox="1"/>
                  <p:nvPr/>
                </p:nvSpPr>
                <p:spPr>
                  <a:xfrm>
                    <a:off x="1023268" y="2995999"/>
                    <a:ext cx="867103" cy="288434"/>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5235" name="Google Shape;207;p2">
                  <a:extLst>
                    <a:ext uri="{FF2B5EF4-FFF2-40B4-BE49-F238E27FC236}">
                      <a16:creationId xmlns:a16="http://schemas.microsoft.com/office/drawing/2014/main" id="{2E317C8D-865E-5F65-1562-E25259883A53}"/>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Google Shape;208;p2">
                <a:extLst>
                  <a:ext uri="{FF2B5EF4-FFF2-40B4-BE49-F238E27FC236}">
                    <a16:creationId xmlns:a16="http://schemas.microsoft.com/office/drawing/2014/main" id="{CFD2264B-C850-7943-4BB9-401AAD67D942}"/>
                  </a:ext>
                </a:extLst>
              </p:cNvPr>
              <p:cNvSpPr txBox="1">
                <a:spLocks noChangeArrowheads="1"/>
              </p:cNvSpPr>
              <p:nvPr/>
            </p:nvSpPr>
            <p:spPr bwMode="auto">
              <a:xfrm>
                <a:off x="2442208" y="6158938"/>
                <a:ext cx="614466" cy="46045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2400" b="1" dirty="0">
                    <a:solidFill>
                      <a:schemeClr val="tx1">
                        <a:lumMod val="85000"/>
                        <a:lumOff val="15000"/>
                      </a:schemeClr>
                    </a:solidFill>
                    <a:latin typeface="Calibri" panose="020F0502020204030204" pitchFamily="34" charset="0"/>
                    <a:sym typeface="Calibri" panose="020F0502020204030204" pitchFamily="34" charset="0"/>
                  </a:rPr>
                  <a:t>1</a:t>
                </a:r>
                <a:endParaRPr lang="es-CR" altLang="es-CR" dirty="0">
                  <a:solidFill>
                    <a:schemeClr val="tx1">
                      <a:lumMod val="85000"/>
                      <a:lumOff val="15000"/>
                    </a:schemeClr>
                  </a:solidFill>
                </a:endParaRPr>
              </a:p>
            </p:txBody>
          </p:sp>
        </p:grpSp>
      </p:grpSp>
      <p:grpSp>
        <p:nvGrpSpPr>
          <p:cNvPr id="5125" name="Google Shape;217;p2">
            <a:extLst>
              <a:ext uri="{FF2B5EF4-FFF2-40B4-BE49-F238E27FC236}">
                <a16:creationId xmlns:a16="http://schemas.microsoft.com/office/drawing/2014/main" id="{13CBA4B5-620F-445A-2757-B6AAE9C30743}"/>
              </a:ext>
            </a:extLst>
          </p:cNvPr>
          <p:cNvGrpSpPr>
            <a:grpSpLocks/>
          </p:cNvGrpSpPr>
          <p:nvPr/>
        </p:nvGrpSpPr>
        <p:grpSpPr bwMode="auto">
          <a:xfrm>
            <a:off x="722313" y="1508125"/>
            <a:ext cx="5521325" cy="792163"/>
            <a:chOff x="724393" y="3357970"/>
            <a:chExt cx="5522026" cy="790105"/>
          </a:xfrm>
        </p:grpSpPr>
        <p:sp>
          <p:nvSpPr>
            <p:cNvPr id="5227" name="Google Shape;218;p2">
              <a:extLst>
                <a:ext uri="{FF2B5EF4-FFF2-40B4-BE49-F238E27FC236}">
                  <a16:creationId xmlns:a16="http://schemas.microsoft.com/office/drawing/2014/main" id="{FFB34347-A091-2DA8-0E88-11D8460893F5}"/>
                </a:ext>
              </a:extLst>
            </p:cNvPr>
            <p:cNvSpPr txBox="1">
              <a:spLocks noChangeArrowheads="1"/>
            </p:cNvSpPr>
            <p:nvPr/>
          </p:nvSpPr>
          <p:spPr bwMode="auto">
            <a:xfrm>
              <a:off x="724393" y="3357970"/>
              <a:ext cx="5522026" cy="521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b="1">
                  <a:solidFill>
                    <a:srgbClr val="C52F3C"/>
                  </a:solidFill>
                  <a:latin typeface="Calibri" panose="020F0502020204030204" pitchFamily="34" charset="0"/>
                  <a:sym typeface="Calibri" panose="020F0502020204030204" pitchFamily="34" charset="0"/>
                </a:rPr>
                <a:t>III</a:t>
              </a:r>
              <a:r>
                <a:rPr lang="LID4096" altLang="es-CR" b="1">
                  <a:solidFill>
                    <a:srgbClr val="C52F3C"/>
                  </a:solidFill>
                  <a:latin typeface="Calibri" panose="020F0502020204030204" pitchFamily="34" charset="0"/>
                  <a:sym typeface="Calibri" panose="020F0502020204030204" pitchFamily="34" charset="0"/>
                </a:rPr>
                <a:t>. </a:t>
              </a:r>
              <a:r>
                <a:rPr lang="es-ES" altLang="es-CR" b="1">
                  <a:solidFill>
                    <a:srgbClr val="C52F3C"/>
                  </a:solidFill>
                  <a:latin typeface="Calibri" panose="020F0502020204030204" pitchFamily="34" charset="0"/>
                </a:rPr>
                <a:t>Proceso de adquisición de recursos materiales, servicios e infraestructura a cargo de la Proveeduría Institucional</a:t>
              </a:r>
              <a:endParaRPr lang="es-CR" altLang="es-CR" b="1">
                <a:solidFill>
                  <a:srgbClr val="C52F3C"/>
                </a:solidFill>
                <a:latin typeface="Calibri" panose="020F0502020204030204" pitchFamily="34" charset="0"/>
                <a:sym typeface="Calibri" panose="020F0502020204030204" pitchFamily="34" charset="0"/>
              </a:endParaRPr>
            </a:p>
          </p:txBody>
        </p:sp>
        <p:pic>
          <p:nvPicPr>
            <p:cNvPr id="5228" name="Google Shape;219;p2">
              <a:extLst>
                <a:ext uri="{FF2B5EF4-FFF2-40B4-BE49-F238E27FC236}">
                  <a16:creationId xmlns:a16="http://schemas.microsoft.com/office/drawing/2014/main" id="{B910F53D-BE2A-AD4C-70CC-D0E347CF6190}"/>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888" y="3800748"/>
              <a:ext cx="347327" cy="34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9" name="Google Shape;220;p2">
              <a:extLst>
                <a:ext uri="{FF2B5EF4-FFF2-40B4-BE49-F238E27FC236}">
                  <a16:creationId xmlns:a16="http://schemas.microsoft.com/office/drawing/2014/main" id="{C33CC8F7-2109-15C8-5023-9A64D08E8F83}"/>
                </a:ext>
              </a:extLst>
            </p:cNvPr>
            <p:cNvSpPr txBox="1">
              <a:spLocks noChangeArrowheads="1"/>
            </p:cNvSpPr>
            <p:nvPr/>
          </p:nvSpPr>
          <p:spPr bwMode="auto">
            <a:xfrm>
              <a:off x="3054119" y="3847074"/>
              <a:ext cx="1447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1100" b="1">
                  <a:solidFill>
                    <a:srgbClr val="7F7F7F"/>
                  </a:solidFill>
                  <a:latin typeface="Calibri" panose="020F0502020204030204" pitchFamily="34" charset="0"/>
                  <a:sym typeface="Calibri" panose="020F0502020204030204" pitchFamily="34" charset="0"/>
                </a:rPr>
                <a:t>Periodo 20</a:t>
              </a:r>
              <a:r>
                <a:rPr lang="es-CR" altLang="es-CR" sz="1100" b="1">
                  <a:solidFill>
                    <a:srgbClr val="7F7F7F"/>
                  </a:solidFill>
                  <a:latin typeface="Calibri" panose="020F0502020204030204" pitchFamily="34" charset="0"/>
                  <a:sym typeface="Calibri" panose="020F0502020204030204" pitchFamily="34" charset="0"/>
                </a:rPr>
                <a:t>23</a:t>
              </a:r>
              <a:endParaRPr lang="es-CR" altLang="es-CR" sz="1800" b="1">
                <a:solidFill>
                  <a:srgbClr val="7F7F7F"/>
                </a:solidFill>
                <a:latin typeface="Calibri" panose="020F0502020204030204" pitchFamily="34" charset="0"/>
                <a:sym typeface="Calibri" panose="020F0502020204030204" pitchFamily="34" charset="0"/>
              </a:endParaRPr>
            </a:p>
          </p:txBody>
        </p:sp>
      </p:grpSp>
      <p:grpSp>
        <p:nvGrpSpPr>
          <p:cNvPr id="5126" name="Google Shape;221;p2">
            <a:extLst>
              <a:ext uri="{FF2B5EF4-FFF2-40B4-BE49-F238E27FC236}">
                <a16:creationId xmlns:a16="http://schemas.microsoft.com/office/drawing/2014/main" id="{EC87D132-FBD1-8026-F0DF-0B0BD8167D8C}"/>
              </a:ext>
            </a:extLst>
          </p:cNvPr>
          <p:cNvGrpSpPr>
            <a:grpSpLocks/>
          </p:cNvGrpSpPr>
          <p:nvPr/>
        </p:nvGrpSpPr>
        <p:grpSpPr bwMode="auto">
          <a:xfrm>
            <a:off x="539750" y="2232025"/>
            <a:ext cx="6003925" cy="1349375"/>
            <a:chOff x="756963" y="5121092"/>
            <a:chExt cx="6003345" cy="1347365"/>
          </a:xfrm>
        </p:grpSpPr>
        <p:grpSp>
          <p:nvGrpSpPr>
            <p:cNvPr id="5223" name="Google Shape;222;p2">
              <a:extLst>
                <a:ext uri="{FF2B5EF4-FFF2-40B4-BE49-F238E27FC236}">
                  <a16:creationId xmlns:a16="http://schemas.microsoft.com/office/drawing/2014/main" id="{36FC4116-2CD1-3A91-0BCB-F6E01EDEFF8F}"/>
                </a:ext>
              </a:extLst>
            </p:cNvPr>
            <p:cNvGrpSpPr>
              <a:grpSpLocks/>
            </p:cNvGrpSpPr>
            <p:nvPr/>
          </p:nvGrpSpPr>
          <p:grpSpPr bwMode="auto">
            <a:xfrm>
              <a:off x="756964" y="5121092"/>
              <a:ext cx="2167663" cy="457680"/>
              <a:chOff x="256412" y="4657265"/>
              <a:chExt cx="2167663" cy="457680"/>
            </a:xfrm>
          </p:grpSpPr>
          <p:sp>
            <p:nvSpPr>
              <p:cNvPr id="5225" name="Google Shape;223;p2">
                <a:extLst>
                  <a:ext uri="{FF2B5EF4-FFF2-40B4-BE49-F238E27FC236}">
                    <a16:creationId xmlns:a16="http://schemas.microsoft.com/office/drawing/2014/main" id="{5D90117A-54BF-F3C8-623F-32DB596CBFA6}"/>
                  </a:ext>
                </a:extLst>
              </p:cNvPr>
              <p:cNvSpPr>
                <a:spLocks noChangeArrowheads="1"/>
              </p:cNvSpPr>
              <p:nvPr/>
            </p:nvSpPr>
            <p:spPr bwMode="auto">
              <a:xfrm>
                <a:off x="427046" y="4657265"/>
                <a:ext cx="1997029" cy="45768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Proveeduría Institucional</a:t>
                </a:r>
                <a:endParaRPr lang="es-CR" altLang="es-CR"/>
              </a:p>
            </p:txBody>
          </p:sp>
          <p:pic>
            <p:nvPicPr>
              <p:cNvPr id="5226" name="Google Shape;224;p2">
                <a:extLst>
                  <a:ext uri="{FF2B5EF4-FFF2-40B4-BE49-F238E27FC236}">
                    <a16:creationId xmlns:a16="http://schemas.microsoft.com/office/drawing/2014/main" id="{FF419A60-7F88-CAEC-3CE5-A8AD44E4584D}"/>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224" name="Google Shape;225;p2">
              <a:extLst>
                <a:ext uri="{FF2B5EF4-FFF2-40B4-BE49-F238E27FC236}">
                  <a16:creationId xmlns:a16="http://schemas.microsoft.com/office/drawing/2014/main" id="{21237D5C-77BB-2D78-1847-035BA8FDF5DB}"/>
                </a:ext>
              </a:extLst>
            </p:cNvPr>
            <p:cNvCxnSpPr>
              <a:cxnSpLocks noChangeShapeType="1"/>
            </p:cNvCxnSpPr>
            <p:nvPr/>
          </p:nvCxnSpPr>
          <p:spPr bwMode="auto">
            <a:xfrm>
              <a:off x="756963" y="6468457"/>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5127" name="Google Shape;202;p2">
            <a:extLst>
              <a:ext uri="{FF2B5EF4-FFF2-40B4-BE49-F238E27FC236}">
                <a16:creationId xmlns:a16="http://schemas.microsoft.com/office/drawing/2014/main" id="{51D9BDC0-B2E8-F20D-CA2D-B7CE17D38DD4}"/>
              </a:ext>
            </a:extLst>
          </p:cNvPr>
          <p:cNvGrpSpPr>
            <a:grpSpLocks/>
          </p:cNvGrpSpPr>
          <p:nvPr/>
        </p:nvGrpSpPr>
        <p:grpSpPr bwMode="auto">
          <a:xfrm>
            <a:off x="2352675" y="2392363"/>
            <a:ext cx="1062038" cy="877887"/>
            <a:chOff x="2354890" y="6050970"/>
            <a:chExt cx="1062175" cy="878039"/>
          </a:xfrm>
        </p:grpSpPr>
        <p:grpSp>
          <p:nvGrpSpPr>
            <p:cNvPr id="5217" name="Google Shape;203;p2">
              <a:extLst>
                <a:ext uri="{FF2B5EF4-FFF2-40B4-BE49-F238E27FC236}">
                  <a16:creationId xmlns:a16="http://schemas.microsoft.com/office/drawing/2014/main" id="{10F5B13E-28FA-A669-5219-CFFE915935BF}"/>
                </a:ext>
              </a:extLst>
            </p:cNvPr>
            <p:cNvGrpSpPr>
              <a:grpSpLocks/>
            </p:cNvGrpSpPr>
            <p:nvPr/>
          </p:nvGrpSpPr>
          <p:grpSpPr bwMode="auto">
            <a:xfrm>
              <a:off x="2354890" y="6050970"/>
              <a:ext cx="1062175" cy="878039"/>
              <a:chOff x="1873521" y="5468420"/>
              <a:chExt cx="1205967" cy="996904"/>
            </a:xfrm>
          </p:grpSpPr>
          <p:grpSp>
            <p:nvGrpSpPr>
              <p:cNvPr id="5219" name="Google Shape;204;p2">
                <a:extLst>
                  <a:ext uri="{FF2B5EF4-FFF2-40B4-BE49-F238E27FC236}">
                    <a16:creationId xmlns:a16="http://schemas.microsoft.com/office/drawing/2014/main" id="{5C4268C9-DD46-0344-E51F-AE1DEAF39155}"/>
                  </a:ext>
                </a:extLst>
              </p:cNvPr>
              <p:cNvGrpSpPr>
                <a:grpSpLocks/>
              </p:cNvGrpSpPr>
              <p:nvPr/>
            </p:nvGrpSpPr>
            <p:grpSpPr bwMode="auto">
              <a:xfrm>
                <a:off x="1873521" y="5468420"/>
                <a:ext cx="866967" cy="996904"/>
                <a:chOff x="1023278" y="2287534"/>
                <a:chExt cx="866967" cy="996904"/>
              </a:xfrm>
            </p:grpSpPr>
            <p:pic>
              <p:nvPicPr>
                <p:cNvPr id="5221" name="Google Shape;205;p2">
                  <a:extLst>
                    <a:ext uri="{FF2B5EF4-FFF2-40B4-BE49-F238E27FC236}">
                      <a16:creationId xmlns:a16="http://schemas.microsoft.com/office/drawing/2014/main" id="{B3D3379D-8864-A3F9-6C01-2DCEEFC9E943}"/>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Google Shape;206;p2">
                  <a:extLst>
                    <a:ext uri="{FF2B5EF4-FFF2-40B4-BE49-F238E27FC236}">
                      <a16:creationId xmlns:a16="http://schemas.microsoft.com/office/drawing/2014/main" id="{D3962D33-F2C8-C73F-51C7-026AEBAEE980}"/>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5220" name="Google Shape;207;p2">
                <a:extLst>
                  <a:ext uri="{FF2B5EF4-FFF2-40B4-BE49-F238E27FC236}">
                    <a16:creationId xmlns:a16="http://schemas.microsoft.com/office/drawing/2014/main" id="{6B0FEF1D-FE71-97F2-AB86-4246E57667AF}"/>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218" name="Google Shape;208;p2">
              <a:extLst>
                <a:ext uri="{FF2B5EF4-FFF2-40B4-BE49-F238E27FC236}">
                  <a16:creationId xmlns:a16="http://schemas.microsoft.com/office/drawing/2014/main" id="{32C3D01F-6D96-0BEA-9080-A477ADF58707}"/>
                </a:ext>
              </a:extLst>
            </p:cNvPr>
            <p:cNvSpPr txBox="1">
              <a:spLocks noChangeArrowheads="1"/>
            </p:cNvSpPr>
            <p:nvPr/>
          </p:nvSpPr>
          <p:spPr bwMode="auto">
            <a:xfrm>
              <a:off x="2441676" y="6158221"/>
              <a:ext cx="615257"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sz="2400" b="1">
                  <a:solidFill>
                    <a:schemeClr val="tx1"/>
                  </a:solidFill>
                  <a:latin typeface="Calibri" panose="020F0502020204030204" pitchFamily="34" charset="0"/>
                  <a:sym typeface="Calibri" panose="020F0502020204030204" pitchFamily="34" charset="0"/>
                </a:rPr>
                <a:t>8</a:t>
              </a:r>
              <a:endParaRPr lang="es-CR" altLang="es-CR">
                <a:solidFill>
                  <a:schemeClr val="tx1"/>
                </a:solidFill>
              </a:endParaRPr>
            </a:p>
          </p:txBody>
        </p:sp>
      </p:grpSp>
      <p:grpSp>
        <p:nvGrpSpPr>
          <p:cNvPr id="5128" name="Google Shape;217;p2">
            <a:extLst>
              <a:ext uri="{FF2B5EF4-FFF2-40B4-BE49-F238E27FC236}">
                <a16:creationId xmlns:a16="http://schemas.microsoft.com/office/drawing/2014/main" id="{B5C0E65F-0E41-EBF7-E21F-6776A5DDC700}"/>
              </a:ext>
            </a:extLst>
          </p:cNvPr>
          <p:cNvGrpSpPr>
            <a:grpSpLocks/>
          </p:cNvGrpSpPr>
          <p:nvPr/>
        </p:nvGrpSpPr>
        <p:grpSpPr bwMode="auto">
          <a:xfrm>
            <a:off x="865188" y="3584575"/>
            <a:ext cx="5521325" cy="792163"/>
            <a:chOff x="724393" y="3357970"/>
            <a:chExt cx="5522026" cy="790105"/>
          </a:xfrm>
        </p:grpSpPr>
        <p:sp>
          <p:nvSpPr>
            <p:cNvPr id="5214" name="Google Shape;218;p2">
              <a:extLst>
                <a:ext uri="{FF2B5EF4-FFF2-40B4-BE49-F238E27FC236}">
                  <a16:creationId xmlns:a16="http://schemas.microsoft.com/office/drawing/2014/main" id="{8C609E58-62BB-5BAF-497A-DA55ABDA6C4D}"/>
                </a:ext>
              </a:extLst>
            </p:cNvPr>
            <p:cNvSpPr txBox="1">
              <a:spLocks noChangeArrowheads="1"/>
            </p:cNvSpPr>
            <p:nvPr/>
          </p:nvSpPr>
          <p:spPr bwMode="auto">
            <a:xfrm>
              <a:off x="724393" y="3357970"/>
              <a:ext cx="5522026" cy="521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b="1">
                  <a:solidFill>
                    <a:srgbClr val="C52F3C"/>
                  </a:solidFill>
                  <a:latin typeface="Calibri" panose="020F0502020204030204" pitchFamily="34" charset="0"/>
                  <a:sym typeface="Calibri" panose="020F0502020204030204" pitchFamily="34" charset="0"/>
                </a:rPr>
                <a:t>IV</a:t>
              </a:r>
              <a:r>
                <a:rPr lang="LID4096" altLang="es-CR" b="1">
                  <a:solidFill>
                    <a:srgbClr val="C52F3C"/>
                  </a:solidFill>
                  <a:latin typeface="Calibri" panose="020F0502020204030204" pitchFamily="34" charset="0"/>
                  <a:sym typeface="Calibri" panose="020F0502020204030204" pitchFamily="34" charset="0"/>
                </a:rPr>
                <a:t>. </a:t>
              </a:r>
              <a:r>
                <a:rPr lang="es-CR" altLang="es-CR" b="1">
                  <a:solidFill>
                    <a:srgbClr val="C52F3C"/>
                  </a:solidFill>
                  <a:latin typeface="Calibri" panose="020F0502020204030204" pitchFamily="34" charset="0"/>
                  <a:sym typeface="Calibri" panose="020F0502020204030204" pitchFamily="34" charset="0"/>
                </a:rPr>
                <a:t>60 m</a:t>
              </a:r>
              <a:r>
                <a:rPr lang="es-ES" altLang="es-CR" b="1">
                  <a:solidFill>
                    <a:srgbClr val="C52F3C"/>
                  </a:solidFill>
                  <a:latin typeface="Calibri" panose="020F0502020204030204" pitchFamily="34" charset="0"/>
                </a:rPr>
                <a:t>etas del Plan de Mediano Plazo Institucional, priorizadas en el año 2023 (22)  y 2024 (38)</a:t>
              </a:r>
              <a:endParaRPr lang="es-CR" altLang="es-CR" b="1">
                <a:solidFill>
                  <a:srgbClr val="C52F3C"/>
                </a:solidFill>
                <a:latin typeface="Calibri" panose="020F0502020204030204" pitchFamily="34" charset="0"/>
                <a:sym typeface="Calibri" panose="020F0502020204030204" pitchFamily="34" charset="0"/>
              </a:endParaRPr>
            </a:p>
          </p:txBody>
        </p:sp>
        <p:pic>
          <p:nvPicPr>
            <p:cNvPr id="5215" name="Google Shape;219;p2">
              <a:extLst>
                <a:ext uri="{FF2B5EF4-FFF2-40B4-BE49-F238E27FC236}">
                  <a16:creationId xmlns:a16="http://schemas.microsoft.com/office/drawing/2014/main" id="{4045E392-E54E-8F91-A0B6-CA445F313B96}"/>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888" y="3800748"/>
              <a:ext cx="347327" cy="34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16" name="Google Shape;220;p2">
              <a:extLst>
                <a:ext uri="{FF2B5EF4-FFF2-40B4-BE49-F238E27FC236}">
                  <a16:creationId xmlns:a16="http://schemas.microsoft.com/office/drawing/2014/main" id="{12AD3403-318A-AAF8-FCA0-B490FDAB111F}"/>
                </a:ext>
              </a:extLst>
            </p:cNvPr>
            <p:cNvSpPr txBox="1">
              <a:spLocks noChangeArrowheads="1"/>
            </p:cNvSpPr>
            <p:nvPr/>
          </p:nvSpPr>
          <p:spPr bwMode="auto">
            <a:xfrm>
              <a:off x="3054119" y="3847074"/>
              <a:ext cx="1447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1100" b="1">
                  <a:solidFill>
                    <a:srgbClr val="7F7F7F"/>
                  </a:solidFill>
                  <a:latin typeface="Calibri" panose="020F0502020204030204" pitchFamily="34" charset="0"/>
                  <a:sym typeface="Calibri" panose="020F0502020204030204" pitchFamily="34" charset="0"/>
                </a:rPr>
                <a:t>Periodo 20</a:t>
              </a:r>
              <a:r>
                <a:rPr lang="es-CR" altLang="es-CR" sz="1100" b="1">
                  <a:solidFill>
                    <a:srgbClr val="7F7F7F"/>
                  </a:solidFill>
                  <a:latin typeface="Calibri" panose="020F0502020204030204" pitchFamily="34" charset="0"/>
                  <a:sym typeface="Calibri" panose="020F0502020204030204" pitchFamily="34" charset="0"/>
                </a:rPr>
                <a:t>23-2027</a:t>
              </a:r>
              <a:endParaRPr lang="es-CR" altLang="es-CR" sz="1800" b="1">
                <a:solidFill>
                  <a:srgbClr val="7F7F7F"/>
                </a:solidFill>
                <a:latin typeface="Calibri" panose="020F0502020204030204" pitchFamily="34" charset="0"/>
                <a:sym typeface="Calibri" panose="020F0502020204030204" pitchFamily="34" charset="0"/>
              </a:endParaRPr>
            </a:p>
          </p:txBody>
        </p:sp>
      </p:grpSp>
      <p:grpSp>
        <p:nvGrpSpPr>
          <p:cNvPr id="5129" name="Google Shape;221;p2">
            <a:extLst>
              <a:ext uri="{FF2B5EF4-FFF2-40B4-BE49-F238E27FC236}">
                <a16:creationId xmlns:a16="http://schemas.microsoft.com/office/drawing/2014/main" id="{C4F3867E-DDCF-C725-B3BF-E837367C82AF}"/>
              </a:ext>
            </a:extLst>
          </p:cNvPr>
          <p:cNvGrpSpPr>
            <a:grpSpLocks/>
          </p:cNvGrpSpPr>
          <p:nvPr/>
        </p:nvGrpSpPr>
        <p:grpSpPr bwMode="auto">
          <a:xfrm>
            <a:off x="558800" y="4264025"/>
            <a:ext cx="6003925" cy="1576388"/>
            <a:chOff x="756963" y="5121092"/>
            <a:chExt cx="6003345" cy="1011692"/>
          </a:xfrm>
        </p:grpSpPr>
        <p:grpSp>
          <p:nvGrpSpPr>
            <p:cNvPr id="5210" name="Google Shape;222;p2">
              <a:extLst>
                <a:ext uri="{FF2B5EF4-FFF2-40B4-BE49-F238E27FC236}">
                  <a16:creationId xmlns:a16="http://schemas.microsoft.com/office/drawing/2014/main" id="{72104763-32E6-E6F0-D5CF-FACC1DCC5016}"/>
                </a:ext>
              </a:extLst>
            </p:cNvPr>
            <p:cNvGrpSpPr>
              <a:grpSpLocks/>
            </p:cNvGrpSpPr>
            <p:nvPr/>
          </p:nvGrpSpPr>
          <p:grpSpPr bwMode="auto">
            <a:xfrm>
              <a:off x="756964" y="5121092"/>
              <a:ext cx="2167663" cy="457680"/>
              <a:chOff x="256412" y="4657265"/>
              <a:chExt cx="2167663" cy="457680"/>
            </a:xfrm>
          </p:grpSpPr>
          <p:sp>
            <p:nvSpPr>
              <p:cNvPr id="5212" name="Google Shape;223;p2">
                <a:extLst>
                  <a:ext uri="{FF2B5EF4-FFF2-40B4-BE49-F238E27FC236}">
                    <a16:creationId xmlns:a16="http://schemas.microsoft.com/office/drawing/2014/main" id="{AF0F8B8D-2F8E-1843-DD6A-6524A254B011}"/>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Rectoría</a:t>
                </a:r>
                <a:endParaRPr lang="es-CR" altLang="es-CR"/>
              </a:p>
            </p:txBody>
          </p:sp>
          <p:pic>
            <p:nvPicPr>
              <p:cNvPr id="5213" name="Google Shape;224;p2">
                <a:extLst>
                  <a:ext uri="{FF2B5EF4-FFF2-40B4-BE49-F238E27FC236}">
                    <a16:creationId xmlns:a16="http://schemas.microsoft.com/office/drawing/2014/main" id="{0E401E1F-A9A7-01A8-1488-A9D23025200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211" name="Google Shape;225;p2">
              <a:extLst>
                <a:ext uri="{FF2B5EF4-FFF2-40B4-BE49-F238E27FC236}">
                  <a16:creationId xmlns:a16="http://schemas.microsoft.com/office/drawing/2014/main" id="{323D02A7-5C5D-6A64-A434-A95C3078CA24}"/>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5130" name="Google Shape;202;p2">
            <a:extLst>
              <a:ext uri="{FF2B5EF4-FFF2-40B4-BE49-F238E27FC236}">
                <a16:creationId xmlns:a16="http://schemas.microsoft.com/office/drawing/2014/main" id="{D8E6BD31-792D-7121-C3E1-17F5BC62E3C6}"/>
              </a:ext>
            </a:extLst>
          </p:cNvPr>
          <p:cNvGrpSpPr>
            <a:grpSpLocks/>
          </p:cNvGrpSpPr>
          <p:nvPr/>
        </p:nvGrpSpPr>
        <p:grpSpPr bwMode="auto">
          <a:xfrm>
            <a:off x="2290763" y="4457700"/>
            <a:ext cx="1062037" cy="877888"/>
            <a:chOff x="2354890" y="6050970"/>
            <a:chExt cx="1062175" cy="878039"/>
          </a:xfrm>
        </p:grpSpPr>
        <p:grpSp>
          <p:nvGrpSpPr>
            <p:cNvPr id="5204" name="Google Shape;203;p2">
              <a:extLst>
                <a:ext uri="{FF2B5EF4-FFF2-40B4-BE49-F238E27FC236}">
                  <a16:creationId xmlns:a16="http://schemas.microsoft.com/office/drawing/2014/main" id="{00436AE9-8D53-6CB5-61EE-21EA7DF27F7A}"/>
                </a:ext>
              </a:extLst>
            </p:cNvPr>
            <p:cNvGrpSpPr>
              <a:grpSpLocks/>
            </p:cNvGrpSpPr>
            <p:nvPr/>
          </p:nvGrpSpPr>
          <p:grpSpPr bwMode="auto">
            <a:xfrm>
              <a:off x="2354890" y="6050970"/>
              <a:ext cx="1062175" cy="878039"/>
              <a:chOff x="1873521" y="5468420"/>
              <a:chExt cx="1205967" cy="996904"/>
            </a:xfrm>
          </p:grpSpPr>
          <p:grpSp>
            <p:nvGrpSpPr>
              <p:cNvPr id="5206" name="Google Shape;204;p2">
                <a:extLst>
                  <a:ext uri="{FF2B5EF4-FFF2-40B4-BE49-F238E27FC236}">
                    <a16:creationId xmlns:a16="http://schemas.microsoft.com/office/drawing/2014/main" id="{131C23AD-1F2B-64B0-7C28-2D0A079757EA}"/>
                  </a:ext>
                </a:extLst>
              </p:cNvPr>
              <p:cNvGrpSpPr>
                <a:grpSpLocks/>
              </p:cNvGrpSpPr>
              <p:nvPr/>
            </p:nvGrpSpPr>
            <p:grpSpPr bwMode="auto">
              <a:xfrm>
                <a:off x="1873521" y="5468420"/>
                <a:ext cx="866967" cy="996904"/>
                <a:chOff x="1023278" y="2287534"/>
                <a:chExt cx="866967" cy="996904"/>
              </a:xfrm>
            </p:grpSpPr>
            <p:pic>
              <p:nvPicPr>
                <p:cNvPr id="5208" name="Google Shape;205;p2">
                  <a:extLst>
                    <a:ext uri="{FF2B5EF4-FFF2-40B4-BE49-F238E27FC236}">
                      <a16:creationId xmlns:a16="http://schemas.microsoft.com/office/drawing/2014/main" id="{6397BEEC-81B8-1858-1846-B654BBB3A339}"/>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Google Shape;206;p2">
                  <a:extLst>
                    <a:ext uri="{FF2B5EF4-FFF2-40B4-BE49-F238E27FC236}">
                      <a16:creationId xmlns:a16="http://schemas.microsoft.com/office/drawing/2014/main" id="{08FE701D-5788-AB73-63D9-F03226181922}"/>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5207" name="Google Shape;207;p2">
                <a:extLst>
                  <a:ext uri="{FF2B5EF4-FFF2-40B4-BE49-F238E27FC236}">
                    <a16:creationId xmlns:a16="http://schemas.microsoft.com/office/drawing/2014/main" id="{02845823-9C91-F970-747C-9E8180B21B1E}"/>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205" name="Google Shape;208;p2">
              <a:extLst>
                <a:ext uri="{FF2B5EF4-FFF2-40B4-BE49-F238E27FC236}">
                  <a16:creationId xmlns:a16="http://schemas.microsoft.com/office/drawing/2014/main" id="{1AB61142-F2CE-A2BE-87AE-C5AA2B502183}"/>
                </a:ext>
              </a:extLst>
            </p:cNvPr>
            <p:cNvSpPr txBox="1">
              <a:spLocks noChangeArrowheads="1"/>
            </p:cNvSpPr>
            <p:nvPr/>
          </p:nvSpPr>
          <p:spPr bwMode="auto">
            <a:xfrm>
              <a:off x="2441676" y="6158221"/>
              <a:ext cx="615257"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sz="2400" b="1">
                  <a:solidFill>
                    <a:schemeClr val="tx1"/>
                  </a:solidFill>
                  <a:latin typeface="Calibri" panose="020F0502020204030204" pitchFamily="34" charset="0"/>
                  <a:sym typeface="Calibri" panose="020F0502020204030204" pitchFamily="34" charset="0"/>
                </a:rPr>
                <a:t>37</a:t>
              </a:r>
              <a:endParaRPr lang="es-CR" altLang="es-CR">
                <a:solidFill>
                  <a:schemeClr val="tx1"/>
                </a:solidFill>
              </a:endParaRPr>
            </a:p>
          </p:txBody>
        </p:sp>
      </p:grpSp>
      <p:grpSp>
        <p:nvGrpSpPr>
          <p:cNvPr id="5131" name="Google Shape;209;p2">
            <a:extLst>
              <a:ext uri="{FF2B5EF4-FFF2-40B4-BE49-F238E27FC236}">
                <a16:creationId xmlns:a16="http://schemas.microsoft.com/office/drawing/2014/main" id="{540B4E1D-E7D0-7678-8AA6-61B5AA77BF2A}"/>
              </a:ext>
            </a:extLst>
          </p:cNvPr>
          <p:cNvGrpSpPr>
            <a:grpSpLocks/>
          </p:cNvGrpSpPr>
          <p:nvPr/>
        </p:nvGrpSpPr>
        <p:grpSpPr bwMode="auto">
          <a:xfrm>
            <a:off x="4625975" y="4470400"/>
            <a:ext cx="774700" cy="771525"/>
            <a:chOff x="3456733" y="6152325"/>
            <a:chExt cx="615257" cy="617431"/>
          </a:xfrm>
        </p:grpSpPr>
        <p:pic>
          <p:nvPicPr>
            <p:cNvPr id="5202" name="Google Shape;210;p2">
              <a:extLst>
                <a:ext uri="{FF2B5EF4-FFF2-40B4-BE49-F238E27FC236}">
                  <a16:creationId xmlns:a16="http://schemas.microsoft.com/office/drawing/2014/main" id="{9201C149-101D-CE7C-ADCA-1F75CB731F99}"/>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Google Shape;211;p2">
              <a:extLst>
                <a:ext uri="{FF2B5EF4-FFF2-40B4-BE49-F238E27FC236}">
                  <a16:creationId xmlns:a16="http://schemas.microsoft.com/office/drawing/2014/main" id="{21BF41D3-2071-6EDF-C2BA-D70DAF8A5A70}"/>
                </a:ext>
              </a:extLst>
            </p:cNvPr>
            <p:cNvSpPr txBox="1">
              <a:spLocks noChangeArrowheads="1"/>
            </p:cNvSpPr>
            <p:nvPr/>
          </p:nvSpPr>
          <p:spPr bwMode="auto">
            <a:xfrm>
              <a:off x="3557595" y="6265394"/>
              <a:ext cx="413533" cy="27060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12</a:t>
              </a:r>
            </a:p>
          </p:txBody>
        </p:sp>
      </p:grpSp>
      <p:grpSp>
        <p:nvGrpSpPr>
          <p:cNvPr id="5132" name="Google Shape;221;p2">
            <a:extLst>
              <a:ext uri="{FF2B5EF4-FFF2-40B4-BE49-F238E27FC236}">
                <a16:creationId xmlns:a16="http://schemas.microsoft.com/office/drawing/2014/main" id="{F4AB551E-2EF7-4682-7DAC-BCA2AA5CD26F}"/>
              </a:ext>
            </a:extLst>
          </p:cNvPr>
          <p:cNvGrpSpPr>
            <a:grpSpLocks/>
          </p:cNvGrpSpPr>
          <p:nvPr/>
        </p:nvGrpSpPr>
        <p:grpSpPr bwMode="auto">
          <a:xfrm>
            <a:off x="588963" y="6121400"/>
            <a:ext cx="6003925" cy="1012825"/>
            <a:chOff x="756963" y="5121092"/>
            <a:chExt cx="6003345" cy="1011692"/>
          </a:xfrm>
        </p:grpSpPr>
        <p:grpSp>
          <p:nvGrpSpPr>
            <p:cNvPr id="5198" name="Google Shape;222;p2">
              <a:extLst>
                <a:ext uri="{FF2B5EF4-FFF2-40B4-BE49-F238E27FC236}">
                  <a16:creationId xmlns:a16="http://schemas.microsoft.com/office/drawing/2014/main" id="{69829757-356A-B962-7A57-FA022D407309}"/>
                </a:ext>
              </a:extLst>
            </p:cNvPr>
            <p:cNvGrpSpPr>
              <a:grpSpLocks/>
            </p:cNvGrpSpPr>
            <p:nvPr/>
          </p:nvGrpSpPr>
          <p:grpSpPr bwMode="auto">
            <a:xfrm>
              <a:off x="756964" y="5121092"/>
              <a:ext cx="2167663" cy="457680"/>
              <a:chOff x="256412" y="4657265"/>
              <a:chExt cx="2167663" cy="457680"/>
            </a:xfrm>
          </p:grpSpPr>
          <p:sp>
            <p:nvSpPr>
              <p:cNvPr id="5200" name="Google Shape;223;p2">
                <a:extLst>
                  <a:ext uri="{FF2B5EF4-FFF2-40B4-BE49-F238E27FC236}">
                    <a16:creationId xmlns:a16="http://schemas.microsoft.com/office/drawing/2014/main" id="{72D642B5-46E4-16A4-E95F-1AE4BC373BD5}"/>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Rectoría Adjunta</a:t>
                </a:r>
                <a:endParaRPr lang="es-CR" altLang="es-CR"/>
              </a:p>
            </p:txBody>
          </p:sp>
          <p:pic>
            <p:nvPicPr>
              <p:cNvPr id="5201" name="Google Shape;224;p2">
                <a:extLst>
                  <a:ext uri="{FF2B5EF4-FFF2-40B4-BE49-F238E27FC236}">
                    <a16:creationId xmlns:a16="http://schemas.microsoft.com/office/drawing/2014/main" id="{64C87D5A-7DC4-542A-A454-8689E1B6FF85}"/>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199" name="Google Shape;225;p2">
              <a:extLst>
                <a:ext uri="{FF2B5EF4-FFF2-40B4-BE49-F238E27FC236}">
                  <a16:creationId xmlns:a16="http://schemas.microsoft.com/office/drawing/2014/main" id="{8C105FA9-BD80-D40D-65AE-366D78C73F61}"/>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5133" name="Google Shape;202;p2">
            <a:extLst>
              <a:ext uri="{FF2B5EF4-FFF2-40B4-BE49-F238E27FC236}">
                <a16:creationId xmlns:a16="http://schemas.microsoft.com/office/drawing/2014/main" id="{FB6A6156-313B-F94E-8610-37B148A75803}"/>
              </a:ext>
            </a:extLst>
          </p:cNvPr>
          <p:cNvGrpSpPr>
            <a:grpSpLocks/>
          </p:cNvGrpSpPr>
          <p:nvPr/>
        </p:nvGrpSpPr>
        <p:grpSpPr bwMode="auto">
          <a:xfrm>
            <a:off x="2359025" y="6073775"/>
            <a:ext cx="1062038" cy="877888"/>
            <a:chOff x="2354890" y="6050970"/>
            <a:chExt cx="1062175" cy="878039"/>
          </a:xfrm>
        </p:grpSpPr>
        <p:grpSp>
          <p:nvGrpSpPr>
            <p:cNvPr id="5192" name="Google Shape;203;p2">
              <a:extLst>
                <a:ext uri="{FF2B5EF4-FFF2-40B4-BE49-F238E27FC236}">
                  <a16:creationId xmlns:a16="http://schemas.microsoft.com/office/drawing/2014/main" id="{4634554D-BBD3-E533-2F86-3507E1A43147}"/>
                </a:ext>
              </a:extLst>
            </p:cNvPr>
            <p:cNvGrpSpPr>
              <a:grpSpLocks/>
            </p:cNvGrpSpPr>
            <p:nvPr/>
          </p:nvGrpSpPr>
          <p:grpSpPr bwMode="auto">
            <a:xfrm>
              <a:off x="2354890" y="6050970"/>
              <a:ext cx="1062175" cy="878039"/>
              <a:chOff x="1873521" y="5468420"/>
              <a:chExt cx="1205967" cy="996904"/>
            </a:xfrm>
          </p:grpSpPr>
          <p:grpSp>
            <p:nvGrpSpPr>
              <p:cNvPr id="5194" name="Google Shape;204;p2">
                <a:extLst>
                  <a:ext uri="{FF2B5EF4-FFF2-40B4-BE49-F238E27FC236}">
                    <a16:creationId xmlns:a16="http://schemas.microsoft.com/office/drawing/2014/main" id="{C2437338-1C68-D784-DBC4-5DE410905A80}"/>
                  </a:ext>
                </a:extLst>
              </p:cNvPr>
              <p:cNvGrpSpPr>
                <a:grpSpLocks/>
              </p:cNvGrpSpPr>
              <p:nvPr/>
            </p:nvGrpSpPr>
            <p:grpSpPr bwMode="auto">
              <a:xfrm>
                <a:off x="1873521" y="5468420"/>
                <a:ext cx="866967" cy="996904"/>
                <a:chOff x="1023278" y="2287534"/>
                <a:chExt cx="866967" cy="996904"/>
              </a:xfrm>
            </p:grpSpPr>
            <p:pic>
              <p:nvPicPr>
                <p:cNvPr id="5196" name="Google Shape;205;p2">
                  <a:extLst>
                    <a:ext uri="{FF2B5EF4-FFF2-40B4-BE49-F238E27FC236}">
                      <a16:creationId xmlns:a16="http://schemas.microsoft.com/office/drawing/2014/main" id="{A103BF34-5A3E-22D6-3C9F-959C5D314483}"/>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Google Shape;206;p2">
                  <a:extLst>
                    <a:ext uri="{FF2B5EF4-FFF2-40B4-BE49-F238E27FC236}">
                      <a16:creationId xmlns:a16="http://schemas.microsoft.com/office/drawing/2014/main" id="{02480E47-D2BD-32BD-57BF-FBBADB2792B5}"/>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5195" name="Google Shape;207;p2">
                <a:extLst>
                  <a:ext uri="{FF2B5EF4-FFF2-40B4-BE49-F238E27FC236}">
                    <a16:creationId xmlns:a16="http://schemas.microsoft.com/office/drawing/2014/main" id="{767DD7E4-49EA-54AE-B214-B415ABD74C19}"/>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93" name="Google Shape;208;p2">
              <a:extLst>
                <a:ext uri="{FF2B5EF4-FFF2-40B4-BE49-F238E27FC236}">
                  <a16:creationId xmlns:a16="http://schemas.microsoft.com/office/drawing/2014/main" id="{A469B3CE-22D7-1934-B48C-343F115FE7C5}"/>
                </a:ext>
              </a:extLst>
            </p:cNvPr>
            <p:cNvSpPr txBox="1">
              <a:spLocks noChangeArrowheads="1"/>
            </p:cNvSpPr>
            <p:nvPr/>
          </p:nvSpPr>
          <p:spPr bwMode="auto">
            <a:xfrm>
              <a:off x="2441676" y="6158221"/>
              <a:ext cx="615257"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sz="2400" b="1">
                  <a:solidFill>
                    <a:schemeClr val="tx1"/>
                  </a:solidFill>
                  <a:latin typeface="Calibri" panose="020F0502020204030204" pitchFamily="34" charset="0"/>
                  <a:sym typeface="Calibri" panose="020F0502020204030204" pitchFamily="34" charset="0"/>
                </a:rPr>
                <a:t>5</a:t>
              </a:r>
              <a:endParaRPr lang="es-CR" altLang="es-CR">
                <a:solidFill>
                  <a:schemeClr val="tx1"/>
                </a:solidFill>
              </a:endParaRPr>
            </a:p>
          </p:txBody>
        </p:sp>
      </p:grpSp>
      <p:grpSp>
        <p:nvGrpSpPr>
          <p:cNvPr id="5134" name="Google Shape;221;p2">
            <a:extLst>
              <a:ext uri="{FF2B5EF4-FFF2-40B4-BE49-F238E27FC236}">
                <a16:creationId xmlns:a16="http://schemas.microsoft.com/office/drawing/2014/main" id="{579F6173-EA72-9D2F-3C5A-CA4794706146}"/>
              </a:ext>
            </a:extLst>
          </p:cNvPr>
          <p:cNvGrpSpPr>
            <a:grpSpLocks/>
          </p:cNvGrpSpPr>
          <p:nvPr/>
        </p:nvGrpSpPr>
        <p:grpSpPr bwMode="auto">
          <a:xfrm>
            <a:off x="588963" y="7564438"/>
            <a:ext cx="6003925" cy="1114425"/>
            <a:chOff x="756963" y="5121092"/>
            <a:chExt cx="6003345" cy="1011692"/>
          </a:xfrm>
        </p:grpSpPr>
        <p:grpSp>
          <p:nvGrpSpPr>
            <p:cNvPr id="5188" name="Google Shape;222;p2">
              <a:extLst>
                <a:ext uri="{FF2B5EF4-FFF2-40B4-BE49-F238E27FC236}">
                  <a16:creationId xmlns:a16="http://schemas.microsoft.com/office/drawing/2014/main" id="{049D62ED-B2B2-0A02-4CB0-DEAABA91249E}"/>
                </a:ext>
              </a:extLst>
            </p:cNvPr>
            <p:cNvGrpSpPr>
              <a:grpSpLocks/>
            </p:cNvGrpSpPr>
            <p:nvPr/>
          </p:nvGrpSpPr>
          <p:grpSpPr bwMode="auto">
            <a:xfrm>
              <a:off x="756964" y="5121092"/>
              <a:ext cx="2167663" cy="457680"/>
              <a:chOff x="256412" y="4657265"/>
              <a:chExt cx="2167663" cy="457680"/>
            </a:xfrm>
          </p:grpSpPr>
          <p:sp>
            <p:nvSpPr>
              <p:cNvPr id="5190" name="Google Shape;223;p2">
                <a:extLst>
                  <a:ext uri="{FF2B5EF4-FFF2-40B4-BE49-F238E27FC236}">
                    <a16:creationId xmlns:a16="http://schemas.microsoft.com/office/drawing/2014/main" id="{BBE178D7-1B96-493C-ACAB-C7ADED382DC1}"/>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Vicerrectoría de Administración</a:t>
                </a:r>
                <a:endParaRPr lang="es-CR" altLang="es-CR"/>
              </a:p>
            </p:txBody>
          </p:sp>
          <p:pic>
            <p:nvPicPr>
              <p:cNvPr id="5191" name="Google Shape;224;p2">
                <a:extLst>
                  <a:ext uri="{FF2B5EF4-FFF2-40B4-BE49-F238E27FC236}">
                    <a16:creationId xmlns:a16="http://schemas.microsoft.com/office/drawing/2014/main" id="{63F649E9-08AA-504C-2EBA-8366FC684D0B}"/>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189" name="Google Shape;225;p2">
              <a:extLst>
                <a:ext uri="{FF2B5EF4-FFF2-40B4-BE49-F238E27FC236}">
                  <a16:creationId xmlns:a16="http://schemas.microsoft.com/office/drawing/2014/main" id="{6EABFE74-0128-C168-1FF9-AFC35B49B492}"/>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5135" name="Google Shape;202;p2">
            <a:extLst>
              <a:ext uri="{FF2B5EF4-FFF2-40B4-BE49-F238E27FC236}">
                <a16:creationId xmlns:a16="http://schemas.microsoft.com/office/drawing/2014/main" id="{5582367A-F164-F654-C255-F8DFB1BD78F2}"/>
              </a:ext>
            </a:extLst>
          </p:cNvPr>
          <p:cNvGrpSpPr>
            <a:grpSpLocks/>
          </p:cNvGrpSpPr>
          <p:nvPr/>
        </p:nvGrpSpPr>
        <p:grpSpPr bwMode="auto">
          <a:xfrm>
            <a:off x="2376488" y="7667625"/>
            <a:ext cx="1062037" cy="877888"/>
            <a:chOff x="2354890" y="6050970"/>
            <a:chExt cx="1062175" cy="878039"/>
          </a:xfrm>
        </p:grpSpPr>
        <p:grpSp>
          <p:nvGrpSpPr>
            <p:cNvPr id="5182" name="Google Shape;203;p2">
              <a:extLst>
                <a:ext uri="{FF2B5EF4-FFF2-40B4-BE49-F238E27FC236}">
                  <a16:creationId xmlns:a16="http://schemas.microsoft.com/office/drawing/2014/main" id="{F1B0FA7A-89EA-EDC3-DEA8-4F2AFEB70A23}"/>
                </a:ext>
              </a:extLst>
            </p:cNvPr>
            <p:cNvGrpSpPr>
              <a:grpSpLocks/>
            </p:cNvGrpSpPr>
            <p:nvPr/>
          </p:nvGrpSpPr>
          <p:grpSpPr bwMode="auto">
            <a:xfrm>
              <a:off x="2354890" y="6050970"/>
              <a:ext cx="1062175" cy="878039"/>
              <a:chOff x="1873521" y="5468420"/>
              <a:chExt cx="1205967" cy="996904"/>
            </a:xfrm>
          </p:grpSpPr>
          <p:grpSp>
            <p:nvGrpSpPr>
              <p:cNvPr id="5184" name="Google Shape;204;p2">
                <a:extLst>
                  <a:ext uri="{FF2B5EF4-FFF2-40B4-BE49-F238E27FC236}">
                    <a16:creationId xmlns:a16="http://schemas.microsoft.com/office/drawing/2014/main" id="{AE63A844-CA0B-CC38-2FAC-CE8092E32A2D}"/>
                  </a:ext>
                </a:extLst>
              </p:cNvPr>
              <p:cNvGrpSpPr>
                <a:grpSpLocks/>
              </p:cNvGrpSpPr>
              <p:nvPr/>
            </p:nvGrpSpPr>
            <p:grpSpPr bwMode="auto">
              <a:xfrm>
                <a:off x="1873521" y="5468420"/>
                <a:ext cx="866967" cy="996904"/>
                <a:chOff x="1023278" y="2287534"/>
                <a:chExt cx="866967" cy="996904"/>
              </a:xfrm>
            </p:grpSpPr>
            <p:pic>
              <p:nvPicPr>
                <p:cNvPr id="5186" name="Google Shape;205;p2">
                  <a:extLst>
                    <a:ext uri="{FF2B5EF4-FFF2-40B4-BE49-F238E27FC236}">
                      <a16:creationId xmlns:a16="http://schemas.microsoft.com/office/drawing/2014/main" id="{A73161AF-36F6-F757-CDA8-31CC09AFAC22}"/>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 name="Google Shape;206;p2">
                  <a:extLst>
                    <a:ext uri="{FF2B5EF4-FFF2-40B4-BE49-F238E27FC236}">
                      <a16:creationId xmlns:a16="http://schemas.microsoft.com/office/drawing/2014/main" id="{7B9E605A-03AE-6FEA-3928-3B6C6ECC3BD9}"/>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5185" name="Google Shape;207;p2">
                <a:extLst>
                  <a:ext uri="{FF2B5EF4-FFF2-40B4-BE49-F238E27FC236}">
                    <a16:creationId xmlns:a16="http://schemas.microsoft.com/office/drawing/2014/main" id="{90A6E21B-0A75-204C-4479-CB76F653CBFC}"/>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83" name="Google Shape;208;p2">
              <a:extLst>
                <a:ext uri="{FF2B5EF4-FFF2-40B4-BE49-F238E27FC236}">
                  <a16:creationId xmlns:a16="http://schemas.microsoft.com/office/drawing/2014/main" id="{3CF99D26-7F29-D677-A078-D394EFBFED35}"/>
                </a:ext>
              </a:extLst>
            </p:cNvPr>
            <p:cNvSpPr txBox="1">
              <a:spLocks noChangeArrowheads="1"/>
            </p:cNvSpPr>
            <p:nvPr/>
          </p:nvSpPr>
          <p:spPr bwMode="auto">
            <a:xfrm>
              <a:off x="2441676" y="6158221"/>
              <a:ext cx="615257" cy="461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MX" altLang="es-CR" sz="2400" b="1">
                  <a:solidFill>
                    <a:schemeClr val="tx1"/>
                  </a:solidFill>
                  <a:latin typeface="Calibri" panose="020F0502020204030204" pitchFamily="34" charset="0"/>
                  <a:sym typeface="Calibri" panose="020F0502020204030204" pitchFamily="34" charset="0"/>
                </a:rPr>
                <a:t>3</a:t>
              </a:r>
              <a:endParaRPr lang="es-CR" altLang="es-CR">
                <a:solidFill>
                  <a:schemeClr val="tx1"/>
                </a:solidFill>
              </a:endParaRPr>
            </a:p>
          </p:txBody>
        </p:sp>
      </p:grpSp>
      <p:grpSp>
        <p:nvGrpSpPr>
          <p:cNvPr id="5136" name="Grupo 260">
            <a:extLst>
              <a:ext uri="{FF2B5EF4-FFF2-40B4-BE49-F238E27FC236}">
                <a16:creationId xmlns:a16="http://schemas.microsoft.com/office/drawing/2014/main" id="{B884195F-B153-E685-D27C-330478224CD8}"/>
              </a:ext>
            </a:extLst>
          </p:cNvPr>
          <p:cNvGrpSpPr>
            <a:grpSpLocks/>
          </p:cNvGrpSpPr>
          <p:nvPr/>
        </p:nvGrpSpPr>
        <p:grpSpPr bwMode="auto">
          <a:xfrm>
            <a:off x="3448050" y="2452688"/>
            <a:ext cx="1117600" cy="814387"/>
            <a:chOff x="2541899" y="2285481"/>
            <a:chExt cx="1139461" cy="927264"/>
          </a:xfrm>
        </p:grpSpPr>
        <p:grpSp>
          <p:nvGrpSpPr>
            <p:cNvPr id="5176" name="Google Shape;116;p1">
              <a:extLst>
                <a:ext uri="{FF2B5EF4-FFF2-40B4-BE49-F238E27FC236}">
                  <a16:creationId xmlns:a16="http://schemas.microsoft.com/office/drawing/2014/main" id="{2D71D606-04CC-AA08-20D9-1CDF141F33FB}"/>
                </a:ext>
              </a:extLst>
            </p:cNvPr>
            <p:cNvGrpSpPr>
              <a:grpSpLocks/>
            </p:cNvGrpSpPr>
            <p:nvPr/>
          </p:nvGrpSpPr>
          <p:grpSpPr bwMode="auto">
            <a:xfrm>
              <a:off x="2541899" y="2285481"/>
              <a:ext cx="1139461" cy="927264"/>
              <a:chOff x="2190605" y="4957353"/>
              <a:chExt cx="1179802" cy="942790"/>
            </a:xfrm>
          </p:grpSpPr>
          <p:grpSp>
            <p:nvGrpSpPr>
              <p:cNvPr id="5178" name="Google Shape;118;p1">
                <a:extLst>
                  <a:ext uri="{FF2B5EF4-FFF2-40B4-BE49-F238E27FC236}">
                    <a16:creationId xmlns:a16="http://schemas.microsoft.com/office/drawing/2014/main" id="{79BDD8BA-3E20-9DF2-B1E0-3197A4ACE586}"/>
                  </a:ext>
                </a:extLst>
              </p:cNvPr>
              <p:cNvGrpSpPr>
                <a:grpSpLocks/>
              </p:cNvGrpSpPr>
              <p:nvPr/>
            </p:nvGrpSpPr>
            <p:grpSpPr bwMode="auto">
              <a:xfrm>
                <a:off x="2190605" y="4957353"/>
                <a:ext cx="1179802" cy="942790"/>
                <a:chOff x="836752" y="2287534"/>
                <a:chExt cx="1339518" cy="1070421"/>
              </a:xfrm>
            </p:grpSpPr>
            <p:pic>
              <p:nvPicPr>
                <p:cNvPr id="5180" name="Google Shape;119;p1">
                  <a:extLst>
                    <a:ext uri="{FF2B5EF4-FFF2-40B4-BE49-F238E27FC236}">
                      <a16:creationId xmlns:a16="http://schemas.microsoft.com/office/drawing/2014/main" id="{9FFF35B0-9E0A-FAA1-D82D-C08C5677A7C2}"/>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Google Shape;120;p1">
                  <a:extLst>
                    <a:ext uri="{FF2B5EF4-FFF2-40B4-BE49-F238E27FC236}">
                      <a16:creationId xmlns:a16="http://schemas.microsoft.com/office/drawing/2014/main" id="{76AF4C3A-305A-0CDA-3613-047A529301B6}"/>
                    </a:ext>
                  </a:extLst>
                </p:cNvPr>
                <p:cNvSpPr txBox="1"/>
                <p:nvPr/>
              </p:nvSpPr>
              <p:spPr>
                <a:xfrm>
                  <a:off x="836752" y="2996975"/>
                  <a:ext cx="1339518" cy="360980"/>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11" name="Google Shape;122;p1">
                <a:extLst>
                  <a:ext uri="{FF2B5EF4-FFF2-40B4-BE49-F238E27FC236}">
                    <a16:creationId xmlns:a16="http://schemas.microsoft.com/office/drawing/2014/main" id="{79FCD0A1-6565-1AFC-CBC2-B616F5332E36}"/>
                  </a:ext>
                </a:extLst>
              </p:cNvPr>
              <p:cNvSpPr txBox="1">
                <a:spLocks noChangeArrowheads="1"/>
              </p:cNvSpPr>
              <p:nvPr/>
            </p:nvSpPr>
            <p:spPr bwMode="auto">
              <a:xfrm>
                <a:off x="2505666" y="5084161"/>
                <a:ext cx="482646" cy="39145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7</a:t>
                </a:r>
              </a:p>
            </p:txBody>
          </p:sp>
        </p:grpSp>
        <p:pic>
          <p:nvPicPr>
            <p:cNvPr id="5177" name="Gráfico 264" descr="Marca de verificación">
              <a:extLst>
                <a:ext uri="{FF2B5EF4-FFF2-40B4-BE49-F238E27FC236}">
                  <a16:creationId xmlns:a16="http://schemas.microsoft.com/office/drawing/2014/main" id="{3A28BCE1-194F-53E8-1309-3B1721C793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37" name="CuadroTexto 2">
            <a:extLst>
              <a:ext uri="{FF2B5EF4-FFF2-40B4-BE49-F238E27FC236}">
                <a16:creationId xmlns:a16="http://schemas.microsoft.com/office/drawing/2014/main" id="{4BD86044-05A8-3135-2175-663449115C35}"/>
              </a:ext>
            </a:extLst>
          </p:cNvPr>
          <p:cNvSpPr txBox="1">
            <a:spLocks noChangeArrowheads="1"/>
          </p:cNvSpPr>
          <p:nvPr/>
        </p:nvSpPr>
        <p:spPr bwMode="auto">
          <a:xfrm>
            <a:off x="444500" y="3297238"/>
            <a:ext cx="6232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PI cuenta con 1 ARR cuya vigencia inicia en 2025.</a:t>
            </a:r>
          </a:p>
        </p:txBody>
      </p:sp>
      <p:grpSp>
        <p:nvGrpSpPr>
          <p:cNvPr id="5138" name="Grupo 260">
            <a:extLst>
              <a:ext uri="{FF2B5EF4-FFF2-40B4-BE49-F238E27FC236}">
                <a16:creationId xmlns:a16="http://schemas.microsoft.com/office/drawing/2014/main" id="{63195996-1693-7BF4-2A6D-3973B8E34386}"/>
              </a:ext>
            </a:extLst>
          </p:cNvPr>
          <p:cNvGrpSpPr>
            <a:grpSpLocks/>
          </p:cNvGrpSpPr>
          <p:nvPr/>
        </p:nvGrpSpPr>
        <p:grpSpPr bwMode="auto">
          <a:xfrm>
            <a:off x="3394075" y="4533900"/>
            <a:ext cx="1160463" cy="788988"/>
            <a:chOff x="2541899" y="2285481"/>
            <a:chExt cx="1139461" cy="927264"/>
          </a:xfrm>
        </p:grpSpPr>
        <p:grpSp>
          <p:nvGrpSpPr>
            <p:cNvPr id="5170" name="Google Shape;116;p1">
              <a:extLst>
                <a:ext uri="{FF2B5EF4-FFF2-40B4-BE49-F238E27FC236}">
                  <a16:creationId xmlns:a16="http://schemas.microsoft.com/office/drawing/2014/main" id="{CDEF20C5-5C42-7682-E989-E1F5C23999E2}"/>
                </a:ext>
              </a:extLst>
            </p:cNvPr>
            <p:cNvGrpSpPr>
              <a:grpSpLocks/>
            </p:cNvGrpSpPr>
            <p:nvPr/>
          </p:nvGrpSpPr>
          <p:grpSpPr bwMode="auto">
            <a:xfrm>
              <a:off x="2541899" y="2285481"/>
              <a:ext cx="1139461" cy="927264"/>
              <a:chOff x="2190605" y="4957353"/>
              <a:chExt cx="1179802" cy="942790"/>
            </a:xfrm>
          </p:grpSpPr>
          <p:grpSp>
            <p:nvGrpSpPr>
              <p:cNvPr id="5172" name="Google Shape;118;p1">
                <a:extLst>
                  <a:ext uri="{FF2B5EF4-FFF2-40B4-BE49-F238E27FC236}">
                    <a16:creationId xmlns:a16="http://schemas.microsoft.com/office/drawing/2014/main" id="{1A802202-0F80-C4FB-8D7E-723F79518879}"/>
                  </a:ext>
                </a:extLst>
              </p:cNvPr>
              <p:cNvGrpSpPr>
                <a:grpSpLocks/>
              </p:cNvGrpSpPr>
              <p:nvPr/>
            </p:nvGrpSpPr>
            <p:grpSpPr bwMode="auto">
              <a:xfrm>
                <a:off x="2190605" y="4957353"/>
                <a:ext cx="1179802" cy="942790"/>
                <a:chOff x="836752" y="2287534"/>
                <a:chExt cx="1339518" cy="1070421"/>
              </a:xfrm>
            </p:grpSpPr>
            <p:pic>
              <p:nvPicPr>
                <p:cNvPr id="5174" name="Google Shape;119;p1">
                  <a:extLst>
                    <a:ext uri="{FF2B5EF4-FFF2-40B4-BE49-F238E27FC236}">
                      <a16:creationId xmlns:a16="http://schemas.microsoft.com/office/drawing/2014/main" id="{3F00564C-E590-036E-384F-9CF94636BA6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Google Shape;120;p1">
                  <a:extLst>
                    <a:ext uri="{FF2B5EF4-FFF2-40B4-BE49-F238E27FC236}">
                      <a16:creationId xmlns:a16="http://schemas.microsoft.com/office/drawing/2014/main" id="{B4B9BC38-45BE-BF87-A6CF-1ABF9C59E55C}"/>
                    </a:ext>
                  </a:extLst>
                </p:cNvPr>
                <p:cNvSpPr txBox="1"/>
                <p:nvPr/>
              </p:nvSpPr>
              <p:spPr>
                <a:xfrm>
                  <a:off x="836752" y="2996123"/>
                  <a:ext cx="1339518" cy="361832"/>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8" name="Google Shape;122;p1">
                <a:extLst>
                  <a:ext uri="{FF2B5EF4-FFF2-40B4-BE49-F238E27FC236}">
                    <a16:creationId xmlns:a16="http://schemas.microsoft.com/office/drawing/2014/main" id="{85BD5FCE-955F-136F-38F7-61889DB1EF3E}"/>
                  </a:ext>
                </a:extLst>
              </p:cNvPr>
              <p:cNvSpPr txBox="1">
                <a:spLocks noChangeArrowheads="1"/>
              </p:cNvSpPr>
              <p:nvPr/>
            </p:nvSpPr>
            <p:spPr bwMode="auto">
              <a:xfrm>
                <a:off x="2505327" y="5084450"/>
                <a:ext cx="484187" cy="40405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24 </a:t>
                </a:r>
              </a:p>
            </p:txBody>
          </p:sp>
        </p:grpSp>
        <p:pic>
          <p:nvPicPr>
            <p:cNvPr id="5171" name="Gráfico 264" descr="Marca de verificación">
              <a:extLst>
                <a:ext uri="{FF2B5EF4-FFF2-40B4-BE49-F238E27FC236}">
                  <a16:creationId xmlns:a16="http://schemas.microsoft.com/office/drawing/2014/main" id="{8043C9FC-A813-DAE9-D84F-504981A550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39" name="Google Shape;209;p2">
            <a:extLst>
              <a:ext uri="{FF2B5EF4-FFF2-40B4-BE49-F238E27FC236}">
                <a16:creationId xmlns:a16="http://schemas.microsoft.com/office/drawing/2014/main" id="{8ABE0888-75AD-DDBB-1162-764179090021}"/>
              </a:ext>
            </a:extLst>
          </p:cNvPr>
          <p:cNvGrpSpPr>
            <a:grpSpLocks/>
          </p:cNvGrpSpPr>
          <p:nvPr/>
        </p:nvGrpSpPr>
        <p:grpSpPr bwMode="auto">
          <a:xfrm>
            <a:off x="4854575" y="7707313"/>
            <a:ext cx="774700" cy="771525"/>
            <a:chOff x="3456733" y="6152325"/>
            <a:chExt cx="615257" cy="617431"/>
          </a:xfrm>
        </p:grpSpPr>
        <p:pic>
          <p:nvPicPr>
            <p:cNvPr id="5168" name="Google Shape;210;p2">
              <a:extLst>
                <a:ext uri="{FF2B5EF4-FFF2-40B4-BE49-F238E27FC236}">
                  <a16:creationId xmlns:a16="http://schemas.microsoft.com/office/drawing/2014/main" id="{EF448276-94CD-B8FA-4FF2-D239721B815B}"/>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Google Shape;211;p2">
              <a:extLst>
                <a:ext uri="{FF2B5EF4-FFF2-40B4-BE49-F238E27FC236}">
                  <a16:creationId xmlns:a16="http://schemas.microsoft.com/office/drawing/2014/main" id="{C7C19FCD-D6A5-CF2C-EF78-2F87B6128865}"/>
                </a:ext>
              </a:extLst>
            </p:cNvPr>
            <p:cNvSpPr txBox="1">
              <a:spLocks noChangeArrowheads="1"/>
            </p:cNvSpPr>
            <p:nvPr/>
          </p:nvSpPr>
          <p:spPr bwMode="auto">
            <a:xfrm>
              <a:off x="3557595" y="6265393"/>
              <a:ext cx="413533" cy="27060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1</a:t>
              </a:r>
            </a:p>
          </p:txBody>
        </p:sp>
      </p:grpSp>
      <p:grpSp>
        <p:nvGrpSpPr>
          <p:cNvPr id="5140" name="Grupo 260">
            <a:extLst>
              <a:ext uri="{FF2B5EF4-FFF2-40B4-BE49-F238E27FC236}">
                <a16:creationId xmlns:a16="http://schemas.microsoft.com/office/drawing/2014/main" id="{BF2209D6-711C-1E76-1886-114278CCB143}"/>
              </a:ext>
            </a:extLst>
          </p:cNvPr>
          <p:cNvGrpSpPr>
            <a:grpSpLocks/>
          </p:cNvGrpSpPr>
          <p:nvPr/>
        </p:nvGrpSpPr>
        <p:grpSpPr bwMode="auto">
          <a:xfrm>
            <a:off x="3540125" y="7743825"/>
            <a:ext cx="1160463" cy="788988"/>
            <a:chOff x="2541899" y="2285481"/>
            <a:chExt cx="1139461" cy="927264"/>
          </a:xfrm>
        </p:grpSpPr>
        <p:grpSp>
          <p:nvGrpSpPr>
            <p:cNvPr id="5162" name="Google Shape;116;p1">
              <a:extLst>
                <a:ext uri="{FF2B5EF4-FFF2-40B4-BE49-F238E27FC236}">
                  <a16:creationId xmlns:a16="http://schemas.microsoft.com/office/drawing/2014/main" id="{C1C26B52-DE42-1242-8D55-D8BE1B10AB7E}"/>
                </a:ext>
              </a:extLst>
            </p:cNvPr>
            <p:cNvGrpSpPr>
              <a:grpSpLocks/>
            </p:cNvGrpSpPr>
            <p:nvPr/>
          </p:nvGrpSpPr>
          <p:grpSpPr bwMode="auto">
            <a:xfrm>
              <a:off x="2541899" y="2285481"/>
              <a:ext cx="1139461" cy="927264"/>
              <a:chOff x="2190605" y="4957353"/>
              <a:chExt cx="1179802" cy="942790"/>
            </a:xfrm>
          </p:grpSpPr>
          <p:grpSp>
            <p:nvGrpSpPr>
              <p:cNvPr id="5164" name="Google Shape;118;p1">
                <a:extLst>
                  <a:ext uri="{FF2B5EF4-FFF2-40B4-BE49-F238E27FC236}">
                    <a16:creationId xmlns:a16="http://schemas.microsoft.com/office/drawing/2014/main" id="{9DC17208-B8E9-C2A7-24F1-1F17AEE37172}"/>
                  </a:ext>
                </a:extLst>
              </p:cNvPr>
              <p:cNvGrpSpPr>
                <a:grpSpLocks/>
              </p:cNvGrpSpPr>
              <p:nvPr/>
            </p:nvGrpSpPr>
            <p:grpSpPr bwMode="auto">
              <a:xfrm>
                <a:off x="2190605" y="4957353"/>
                <a:ext cx="1179802" cy="942790"/>
                <a:chOff x="836752" y="2287534"/>
                <a:chExt cx="1339518" cy="1070421"/>
              </a:xfrm>
            </p:grpSpPr>
            <p:pic>
              <p:nvPicPr>
                <p:cNvPr id="5166" name="Google Shape;119;p1">
                  <a:extLst>
                    <a:ext uri="{FF2B5EF4-FFF2-40B4-BE49-F238E27FC236}">
                      <a16:creationId xmlns:a16="http://schemas.microsoft.com/office/drawing/2014/main" id="{D600328B-5C0A-1C23-A6EE-EB61A3AB634C}"/>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Google Shape;120;p1">
                  <a:extLst>
                    <a:ext uri="{FF2B5EF4-FFF2-40B4-BE49-F238E27FC236}">
                      <a16:creationId xmlns:a16="http://schemas.microsoft.com/office/drawing/2014/main" id="{88B0F24A-F69C-748D-F5E0-B6CDF7C376B0}"/>
                    </a:ext>
                  </a:extLst>
                </p:cNvPr>
                <p:cNvSpPr txBox="1"/>
                <p:nvPr/>
              </p:nvSpPr>
              <p:spPr>
                <a:xfrm>
                  <a:off x="836752" y="2996123"/>
                  <a:ext cx="1339518" cy="361832"/>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28" name="Google Shape;122;p1">
                <a:extLst>
                  <a:ext uri="{FF2B5EF4-FFF2-40B4-BE49-F238E27FC236}">
                    <a16:creationId xmlns:a16="http://schemas.microsoft.com/office/drawing/2014/main" id="{F9442EA0-0313-974A-9AD3-968ABADD4DD6}"/>
                  </a:ext>
                </a:extLst>
              </p:cNvPr>
              <p:cNvSpPr txBox="1">
                <a:spLocks noChangeArrowheads="1"/>
              </p:cNvSpPr>
              <p:nvPr/>
            </p:nvSpPr>
            <p:spPr bwMode="auto">
              <a:xfrm>
                <a:off x="2505327" y="5084450"/>
                <a:ext cx="484187" cy="40405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2</a:t>
                </a:r>
              </a:p>
            </p:txBody>
          </p:sp>
        </p:grpSp>
        <p:pic>
          <p:nvPicPr>
            <p:cNvPr id="5163" name="Gráfico 264" descr="Marca de verificación">
              <a:extLst>
                <a:ext uri="{FF2B5EF4-FFF2-40B4-BE49-F238E27FC236}">
                  <a16:creationId xmlns:a16="http://schemas.microsoft.com/office/drawing/2014/main" id="{6BD7C6C8-C7EB-86CC-4EFF-324F06445EE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41" name="Group 193">
            <a:extLst>
              <a:ext uri="{FF2B5EF4-FFF2-40B4-BE49-F238E27FC236}">
                <a16:creationId xmlns:a16="http://schemas.microsoft.com/office/drawing/2014/main" id="{086CB9DC-B9D7-44EF-9153-91432EC160CA}"/>
              </a:ext>
            </a:extLst>
          </p:cNvPr>
          <p:cNvGrpSpPr>
            <a:grpSpLocks/>
          </p:cNvGrpSpPr>
          <p:nvPr/>
        </p:nvGrpSpPr>
        <p:grpSpPr bwMode="auto">
          <a:xfrm>
            <a:off x="5530850" y="455613"/>
            <a:ext cx="696913" cy="722312"/>
            <a:chOff x="3849866" y="4822500"/>
            <a:chExt cx="428306" cy="429820"/>
          </a:xfrm>
        </p:grpSpPr>
        <p:pic>
          <p:nvPicPr>
            <p:cNvPr id="5160" name="Picture 194">
              <a:extLst>
                <a:ext uri="{FF2B5EF4-FFF2-40B4-BE49-F238E27FC236}">
                  <a16:creationId xmlns:a16="http://schemas.microsoft.com/office/drawing/2014/main" id="{91CC2A7F-275B-1C2D-C42E-E805394D5C9B}"/>
                </a:ext>
              </a:extLst>
            </p:cNvPr>
            <p:cNvPicPr>
              <a:picLocks noChangeAspect="1"/>
            </p:cNvPicPr>
            <p:nvPr/>
          </p:nvPicPr>
          <p:blipFill>
            <a:blip r:embed="rId9" r:link="rId10">
              <a:extLst>
                <a:ext uri="{28A0092B-C50C-407E-A947-70E740481C1C}">
                  <a14:useLocalDpi xmlns:a14="http://schemas.microsoft.com/office/drawing/2010/main" val="0"/>
                </a:ext>
              </a:extLst>
            </a:blip>
            <a:srcRect/>
            <a:stretch>
              <a:fillRect/>
            </a:stretch>
          </p:blipFill>
          <p:spPr bwMode="auto">
            <a:xfrm>
              <a:off x="3849866" y="4822500"/>
              <a:ext cx="428306" cy="42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1" name="TextBox 195">
              <a:extLst>
                <a:ext uri="{FF2B5EF4-FFF2-40B4-BE49-F238E27FC236}">
                  <a16:creationId xmlns:a16="http://schemas.microsoft.com/office/drawing/2014/main" id="{C7044E60-A020-0CE2-174D-CF0FEC8A14A9}"/>
                </a:ext>
              </a:extLst>
            </p:cNvPr>
            <p:cNvSpPr txBox="1">
              <a:spLocks noChangeArrowheads="1"/>
            </p:cNvSpPr>
            <p:nvPr/>
          </p:nvSpPr>
          <p:spPr bwMode="auto">
            <a:xfrm>
              <a:off x="3927662" y="4877323"/>
              <a:ext cx="257219" cy="183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CR" altLang="es-CR"/>
                <a:t>1</a:t>
              </a:r>
              <a:endParaRPr lang="LID4096" altLang="es-CR"/>
            </a:p>
          </p:txBody>
        </p:sp>
      </p:grpSp>
      <p:grpSp>
        <p:nvGrpSpPr>
          <p:cNvPr id="5142" name="Google Shape;209;p2">
            <a:extLst>
              <a:ext uri="{FF2B5EF4-FFF2-40B4-BE49-F238E27FC236}">
                <a16:creationId xmlns:a16="http://schemas.microsoft.com/office/drawing/2014/main" id="{F2F18AF7-C336-0A82-6DB8-FFB1CF215E63}"/>
              </a:ext>
            </a:extLst>
          </p:cNvPr>
          <p:cNvGrpSpPr>
            <a:grpSpLocks/>
          </p:cNvGrpSpPr>
          <p:nvPr/>
        </p:nvGrpSpPr>
        <p:grpSpPr bwMode="auto">
          <a:xfrm>
            <a:off x="4632325" y="2417763"/>
            <a:ext cx="774700" cy="771525"/>
            <a:chOff x="3456733" y="6152325"/>
            <a:chExt cx="615257" cy="617431"/>
          </a:xfrm>
        </p:grpSpPr>
        <p:pic>
          <p:nvPicPr>
            <p:cNvPr id="5158" name="Google Shape;210;p2">
              <a:extLst>
                <a:ext uri="{FF2B5EF4-FFF2-40B4-BE49-F238E27FC236}">
                  <a16:creationId xmlns:a16="http://schemas.microsoft.com/office/drawing/2014/main" id="{3FCEBCD2-0FB8-6004-8AF1-EAA20BBAD7B8}"/>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Google Shape;211;p2">
              <a:extLst>
                <a:ext uri="{FF2B5EF4-FFF2-40B4-BE49-F238E27FC236}">
                  <a16:creationId xmlns:a16="http://schemas.microsoft.com/office/drawing/2014/main" id="{F358B00E-78F2-5810-001E-51C1D5A8E16B}"/>
                </a:ext>
              </a:extLst>
            </p:cNvPr>
            <p:cNvSpPr txBox="1">
              <a:spLocks noChangeArrowheads="1"/>
            </p:cNvSpPr>
            <p:nvPr/>
          </p:nvSpPr>
          <p:spPr bwMode="auto">
            <a:xfrm>
              <a:off x="3557595" y="6265393"/>
              <a:ext cx="413533" cy="27060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1</a:t>
              </a:r>
            </a:p>
          </p:txBody>
        </p:sp>
      </p:grpSp>
      <p:grpSp>
        <p:nvGrpSpPr>
          <p:cNvPr id="5143" name="Google Shape;209;p2">
            <a:extLst>
              <a:ext uri="{FF2B5EF4-FFF2-40B4-BE49-F238E27FC236}">
                <a16:creationId xmlns:a16="http://schemas.microsoft.com/office/drawing/2014/main" id="{82AB3C79-4E5E-F814-9F6A-3672EF9C4DA5}"/>
              </a:ext>
            </a:extLst>
          </p:cNvPr>
          <p:cNvGrpSpPr>
            <a:grpSpLocks/>
          </p:cNvGrpSpPr>
          <p:nvPr/>
        </p:nvGrpSpPr>
        <p:grpSpPr bwMode="auto">
          <a:xfrm>
            <a:off x="4794250" y="6113463"/>
            <a:ext cx="774700" cy="771525"/>
            <a:chOff x="3456733" y="6152325"/>
            <a:chExt cx="615257" cy="617431"/>
          </a:xfrm>
        </p:grpSpPr>
        <p:pic>
          <p:nvPicPr>
            <p:cNvPr id="5156" name="Google Shape;210;p2">
              <a:extLst>
                <a:ext uri="{FF2B5EF4-FFF2-40B4-BE49-F238E27FC236}">
                  <a16:creationId xmlns:a16="http://schemas.microsoft.com/office/drawing/2014/main" id="{53D90F94-CC2B-7BBF-9400-57915396A2BB}"/>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Google Shape;211;p2">
              <a:extLst>
                <a:ext uri="{FF2B5EF4-FFF2-40B4-BE49-F238E27FC236}">
                  <a16:creationId xmlns:a16="http://schemas.microsoft.com/office/drawing/2014/main" id="{65675313-BBE4-9A07-CEC6-E385B637FD8B}"/>
                </a:ext>
              </a:extLst>
            </p:cNvPr>
            <p:cNvSpPr txBox="1">
              <a:spLocks noChangeArrowheads="1"/>
            </p:cNvSpPr>
            <p:nvPr/>
          </p:nvSpPr>
          <p:spPr bwMode="auto">
            <a:xfrm>
              <a:off x="3557595" y="6265393"/>
              <a:ext cx="413533" cy="27060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2</a:t>
              </a:r>
            </a:p>
          </p:txBody>
        </p:sp>
      </p:grpSp>
      <p:grpSp>
        <p:nvGrpSpPr>
          <p:cNvPr id="5144" name="Grupo 260">
            <a:extLst>
              <a:ext uri="{FF2B5EF4-FFF2-40B4-BE49-F238E27FC236}">
                <a16:creationId xmlns:a16="http://schemas.microsoft.com/office/drawing/2014/main" id="{6EBA93B2-660F-D948-9D72-FFE7F361415E}"/>
              </a:ext>
            </a:extLst>
          </p:cNvPr>
          <p:cNvGrpSpPr>
            <a:grpSpLocks/>
          </p:cNvGrpSpPr>
          <p:nvPr/>
        </p:nvGrpSpPr>
        <p:grpSpPr bwMode="auto">
          <a:xfrm>
            <a:off x="3589338" y="6124575"/>
            <a:ext cx="1160462" cy="788988"/>
            <a:chOff x="2541899" y="2285481"/>
            <a:chExt cx="1139461" cy="927264"/>
          </a:xfrm>
        </p:grpSpPr>
        <p:grpSp>
          <p:nvGrpSpPr>
            <p:cNvPr id="5150" name="Google Shape;116;p1">
              <a:extLst>
                <a:ext uri="{FF2B5EF4-FFF2-40B4-BE49-F238E27FC236}">
                  <a16:creationId xmlns:a16="http://schemas.microsoft.com/office/drawing/2014/main" id="{30C00534-8DF4-D4FE-CAB5-3DFA95A47C73}"/>
                </a:ext>
              </a:extLst>
            </p:cNvPr>
            <p:cNvGrpSpPr>
              <a:grpSpLocks/>
            </p:cNvGrpSpPr>
            <p:nvPr/>
          </p:nvGrpSpPr>
          <p:grpSpPr bwMode="auto">
            <a:xfrm>
              <a:off x="2541899" y="2285481"/>
              <a:ext cx="1139461" cy="927264"/>
              <a:chOff x="2190605" y="4957353"/>
              <a:chExt cx="1179802" cy="942790"/>
            </a:xfrm>
          </p:grpSpPr>
          <p:grpSp>
            <p:nvGrpSpPr>
              <p:cNvPr id="5152" name="Google Shape;118;p1">
                <a:extLst>
                  <a:ext uri="{FF2B5EF4-FFF2-40B4-BE49-F238E27FC236}">
                    <a16:creationId xmlns:a16="http://schemas.microsoft.com/office/drawing/2014/main" id="{E1E5F7B3-B823-F789-EBA8-0A16204F7506}"/>
                  </a:ext>
                </a:extLst>
              </p:cNvPr>
              <p:cNvGrpSpPr>
                <a:grpSpLocks/>
              </p:cNvGrpSpPr>
              <p:nvPr/>
            </p:nvGrpSpPr>
            <p:grpSpPr bwMode="auto">
              <a:xfrm>
                <a:off x="2190605" y="4957353"/>
                <a:ext cx="1179802" cy="942790"/>
                <a:chOff x="836752" y="2287534"/>
                <a:chExt cx="1339518" cy="1070421"/>
              </a:xfrm>
            </p:grpSpPr>
            <p:pic>
              <p:nvPicPr>
                <p:cNvPr id="5154" name="Google Shape;119;p1">
                  <a:extLst>
                    <a:ext uri="{FF2B5EF4-FFF2-40B4-BE49-F238E27FC236}">
                      <a16:creationId xmlns:a16="http://schemas.microsoft.com/office/drawing/2014/main" id="{17D252A0-EEC9-8882-1122-021443A902F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Google Shape;120;p1">
                  <a:extLst>
                    <a:ext uri="{FF2B5EF4-FFF2-40B4-BE49-F238E27FC236}">
                      <a16:creationId xmlns:a16="http://schemas.microsoft.com/office/drawing/2014/main" id="{EE0B5712-8C56-D156-D024-EABD31C6BEA4}"/>
                    </a:ext>
                  </a:extLst>
                </p:cNvPr>
                <p:cNvSpPr txBox="1"/>
                <p:nvPr/>
              </p:nvSpPr>
              <p:spPr>
                <a:xfrm>
                  <a:off x="836752" y="2996123"/>
                  <a:ext cx="1339518" cy="361832"/>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25" name="Google Shape;122;p1">
                <a:extLst>
                  <a:ext uri="{FF2B5EF4-FFF2-40B4-BE49-F238E27FC236}">
                    <a16:creationId xmlns:a16="http://schemas.microsoft.com/office/drawing/2014/main" id="{FF5608B8-8546-6657-AA99-C4CC1B81A0B3}"/>
                  </a:ext>
                </a:extLst>
              </p:cNvPr>
              <p:cNvSpPr txBox="1">
                <a:spLocks noChangeArrowheads="1"/>
              </p:cNvSpPr>
              <p:nvPr/>
            </p:nvSpPr>
            <p:spPr bwMode="auto">
              <a:xfrm>
                <a:off x="2505326" y="5084450"/>
                <a:ext cx="484187" cy="404052"/>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3</a:t>
                </a:r>
              </a:p>
            </p:txBody>
          </p:sp>
        </p:grpSp>
        <p:pic>
          <p:nvPicPr>
            <p:cNvPr id="5151" name="Gráfico 264" descr="Marca de verificación">
              <a:extLst>
                <a:ext uri="{FF2B5EF4-FFF2-40B4-BE49-F238E27FC236}">
                  <a16:creationId xmlns:a16="http://schemas.microsoft.com/office/drawing/2014/main" id="{95A6D04D-DCD1-4420-BE32-5D4A9172ED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45" name="CuadroTexto 4">
            <a:extLst>
              <a:ext uri="{FF2B5EF4-FFF2-40B4-BE49-F238E27FC236}">
                <a16:creationId xmlns:a16="http://schemas.microsoft.com/office/drawing/2014/main" id="{11FE6D55-CC12-5794-B17F-ABD51BB4AF82}"/>
              </a:ext>
            </a:extLst>
          </p:cNvPr>
          <p:cNvSpPr txBox="1">
            <a:spLocks noChangeArrowheads="1"/>
          </p:cNvSpPr>
          <p:nvPr/>
        </p:nvSpPr>
        <p:spPr bwMode="auto">
          <a:xfrm>
            <a:off x="425450" y="8450263"/>
            <a:ext cx="6230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VADM  cuenta con 1 ARR cuya vigencia inicia en 2025.</a:t>
            </a:r>
          </a:p>
        </p:txBody>
      </p:sp>
      <p:grpSp>
        <p:nvGrpSpPr>
          <p:cNvPr id="5146" name="Group 193">
            <a:extLst>
              <a:ext uri="{FF2B5EF4-FFF2-40B4-BE49-F238E27FC236}">
                <a16:creationId xmlns:a16="http://schemas.microsoft.com/office/drawing/2014/main" id="{A9FCC348-CB07-3D6D-736A-3B73F8D18559}"/>
              </a:ext>
            </a:extLst>
          </p:cNvPr>
          <p:cNvGrpSpPr>
            <a:grpSpLocks/>
          </p:cNvGrpSpPr>
          <p:nvPr/>
        </p:nvGrpSpPr>
        <p:grpSpPr bwMode="auto">
          <a:xfrm>
            <a:off x="5656263" y="4484688"/>
            <a:ext cx="696912" cy="722312"/>
            <a:chOff x="3849866" y="4822500"/>
            <a:chExt cx="428306" cy="429820"/>
          </a:xfrm>
        </p:grpSpPr>
        <p:pic>
          <p:nvPicPr>
            <p:cNvPr id="5148" name="Picture 194">
              <a:extLst>
                <a:ext uri="{FF2B5EF4-FFF2-40B4-BE49-F238E27FC236}">
                  <a16:creationId xmlns:a16="http://schemas.microsoft.com/office/drawing/2014/main" id="{EBAEA9F7-2C76-E0DC-CDA4-FFDF789A3C6A}"/>
                </a:ext>
              </a:extLst>
            </p:cNvPr>
            <p:cNvPicPr>
              <a:picLocks noChangeAspect="1"/>
            </p:cNvPicPr>
            <p:nvPr/>
          </p:nvPicPr>
          <p:blipFill>
            <a:blip r:embed="rId9" r:link="rId10">
              <a:extLst>
                <a:ext uri="{28A0092B-C50C-407E-A947-70E740481C1C}">
                  <a14:useLocalDpi xmlns:a14="http://schemas.microsoft.com/office/drawing/2010/main" val="0"/>
                </a:ext>
              </a:extLst>
            </a:blip>
            <a:srcRect/>
            <a:stretch>
              <a:fillRect/>
            </a:stretch>
          </p:blipFill>
          <p:spPr bwMode="auto">
            <a:xfrm>
              <a:off x="3849866" y="4822500"/>
              <a:ext cx="428306" cy="42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9" name="TextBox 195">
              <a:extLst>
                <a:ext uri="{FF2B5EF4-FFF2-40B4-BE49-F238E27FC236}">
                  <a16:creationId xmlns:a16="http://schemas.microsoft.com/office/drawing/2014/main" id="{9931DB7E-F581-751A-1778-2C6AA88E996D}"/>
                </a:ext>
              </a:extLst>
            </p:cNvPr>
            <p:cNvSpPr txBox="1">
              <a:spLocks noChangeArrowheads="1"/>
            </p:cNvSpPr>
            <p:nvPr/>
          </p:nvSpPr>
          <p:spPr bwMode="auto">
            <a:xfrm>
              <a:off x="3927662" y="4877323"/>
              <a:ext cx="257219" cy="21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CR" altLang="es-CR" sz="1800" b="1">
                  <a:solidFill>
                    <a:schemeClr val="tx1"/>
                  </a:solidFill>
                  <a:latin typeface="Calibri" panose="020F0502020204030204" pitchFamily="34" charset="0"/>
                </a:rPr>
                <a:t>1</a:t>
              </a:r>
              <a:endParaRPr lang="LID4096" altLang="es-CR" sz="1800" b="1">
                <a:solidFill>
                  <a:schemeClr val="tx1"/>
                </a:solidFill>
                <a:latin typeface="Calibri" panose="020F0502020204030204" pitchFamily="34" charset="0"/>
              </a:endParaRPr>
            </a:p>
          </p:txBody>
        </p:sp>
      </p:grpSp>
      <p:sp>
        <p:nvSpPr>
          <p:cNvPr id="5147" name="CuadroTexto 2">
            <a:extLst>
              <a:ext uri="{FF2B5EF4-FFF2-40B4-BE49-F238E27FC236}">
                <a16:creationId xmlns:a16="http://schemas.microsoft.com/office/drawing/2014/main" id="{CAD7518F-D5B6-AD89-C823-494AFDBA4740}"/>
              </a:ext>
            </a:extLst>
          </p:cNvPr>
          <p:cNvSpPr txBox="1">
            <a:spLocks noChangeArrowheads="1"/>
          </p:cNvSpPr>
          <p:nvPr/>
        </p:nvSpPr>
        <p:spPr bwMode="auto">
          <a:xfrm>
            <a:off x="682625" y="5381625"/>
            <a:ext cx="6232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PI cuenta con 4 ARR cuya vigencia inicia en 2025.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oogle Shape;221;p2">
            <a:extLst>
              <a:ext uri="{FF2B5EF4-FFF2-40B4-BE49-F238E27FC236}">
                <a16:creationId xmlns:a16="http://schemas.microsoft.com/office/drawing/2014/main" id="{C3B34879-1597-3491-D12A-CFDD3FC2CBAA}"/>
              </a:ext>
            </a:extLst>
          </p:cNvPr>
          <p:cNvGrpSpPr>
            <a:grpSpLocks/>
          </p:cNvGrpSpPr>
          <p:nvPr/>
        </p:nvGrpSpPr>
        <p:grpSpPr bwMode="auto">
          <a:xfrm>
            <a:off x="765175" y="1593850"/>
            <a:ext cx="6003925" cy="1012825"/>
            <a:chOff x="756963" y="5121092"/>
            <a:chExt cx="6003345" cy="1011692"/>
          </a:xfrm>
        </p:grpSpPr>
        <p:grpSp>
          <p:nvGrpSpPr>
            <p:cNvPr id="7257" name="Google Shape;222;p2">
              <a:extLst>
                <a:ext uri="{FF2B5EF4-FFF2-40B4-BE49-F238E27FC236}">
                  <a16:creationId xmlns:a16="http://schemas.microsoft.com/office/drawing/2014/main" id="{C9BD56B6-34D9-123C-7082-91F62ED86A25}"/>
                </a:ext>
              </a:extLst>
            </p:cNvPr>
            <p:cNvGrpSpPr>
              <a:grpSpLocks/>
            </p:cNvGrpSpPr>
            <p:nvPr/>
          </p:nvGrpSpPr>
          <p:grpSpPr bwMode="auto">
            <a:xfrm>
              <a:off x="756964" y="5121092"/>
              <a:ext cx="2167663" cy="457680"/>
              <a:chOff x="256412" y="4657265"/>
              <a:chExt cx="2167663" cy="457680"/>
            </a:xfrm>
          </p:grpSpPr>
          <p:sp>
            <p:nvSpPr>
              <p:cNvPr id="7259" name="Google Shape;223;p2">
                <a:extLst>
                  <a:ext uri="{FF2B5EF4-FFF2-40B4-BE49-F238E27FC236}">
                    <a16:creationId xmlns:a16="http://schemas.microsoft.com/office/drawing/2014/main" id="{F32DD1B2-1B0C-1FF9-D968-F947E9D62693}"/>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Vicerrectoría de Extensión</a:t>
                </a:r>
                <a:endParaRPr lang="es-CR" altLang="es-CR"/>
              </a:p>
            </p:txBody>
          </p:sp>
          <p:pic>
            <p:nvPicPr>
              <p:cNvPr id="7260" name="Google Shape;224;p2">
                <a:extLst>
                  <a:ext uri="{FF2B5EF4-FFF2-40B4-BE49-F238E27FC236}">
                    <a16:creationId xmlns:a16="http://schemas.microsoft.com/office/drawing/2014/main" id="{FA23BBB1-D122-4A35-E8F6-91C8D0A367F2}"/>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258" name="Google Shape;225;p2">
              <a:extLst>
                <a:ext uri="{FF2B5EF4-FFF2-40B4-BE49-F238E27FC236}">
                  <a16:creationId xmlns:a16="http://schemas.microsoft.com/office/drawing/2014/main" id="{E6CA7944-09BD-F9FD-0725-9F85B10EB28C}"/>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7171" name="Google Shape;202;p2">
            <a:extLst>
              <a:ext uri="{FF2B5EF4-FFF2-40B4-BE49-F238E27FC236}">
                <a16:creationId xmlns:a16="http://schemas.microsoft.com/office/drawing/2014/main" id="{73591F76-0405-1B4D-D3F5-FD5539439223}"/>
              </a:ext>
            </a:extLst>
          </p:cNvPr>
          <p:cNvGrpSpPr>
            <a:grpSpLocks/>
          </p:cNvGrpSpPr>
          <p:nvPr/>
        </p:nvGrpSpPr>
        <p:grpSpPr bwMode="auto">
          <a:xfrm>
            <a:off x="2520950" y="1690688"/>
            <a:ext cx="1062038" cy="877887"/>
            <a:chOff x="2354890" y="6050970"/>
            <a:chExt cx="1062175" cy="878039"/>
          </a:xfrm>
        </p:grpSpPr>
        <p:grpSp>
          <p:nvGrpSpPr>
            <p:cNvPr id="7251" name="Google Shape;203;p2">
              <a:extLst>
                <a:ext uri="{FF2B5EF4-FFF2-40B4-BE49-F238E27FC236}">
                  <a16:creationId xmlns:a16="http://schemas.microsoft.com/office/drawing/2014/main" id="{DE9E9237-A88A-AED4-D505-7DC6BD40A41C}"/>
                </a:ext>
              </a:extLst>
            </p:cNvPr>
            <p:cNvGrpSpPr>
              <a:grpSpLocks/>
            </p:cNvGrpSpPr>
            <p:nvPr/>
          </p:nvGrpSpPr>
          <p:grpSpPr bwMode="auto">
            <a:xfrm>
              <a:off x="2354890" y="6050970"/>
              <a:ext cx="1062175" cy="878039"/>
              <a:chOff x="1873521" y="5468420"/>
              <a:chExt cx="1205967" cy="996904"/>
            </a:xfrm>
          </p:grpSpPr>
          <p:grpSp>
            <p:nvGrpSpPr>
              <p:cNvPr id="7253" name="Google Shape;204;p2">
                <a:extLst>
                  <a:ext uri="{FF2B5EF4-FFF2-40B4-BE49-F238E27FC236}">
                    <a16:creationId xmlns:a16="http://schemas.microsoft.com/office/drawing/2014/main" id="{724A77D4-F629-F889-3955-6835FC8C7952}"/>
                  </a:ext>
                </a:extLst>
              </p:cNvPr>
              <p:cNvGrpSpPr>
                <a:grpSpLocks/>
              </p:cNvGrpSpPr>
              <p:nvPr/>
            </p:nvGrpSpPr>
            <p:grpSpPr bwMode="auto">
              <a:xfrm>
                <a:off x="1873521" y="5468420"/>
                <a:ext cx="866967" cy="996904"/>
                <a:chOff x="1023278" y="2287534"/>
                <a:chExt cx="866967" cy="996904"/>
              </a:xfrm>
            </p:grpSpPr>
            <p:pic>
              <p:nvPicPr>
                <p:cNvPr id="7255" name="Google Shape;205;p2">
                  <a:extLst>
                    <a:ext uri="{FF2B5EF4-FFF2-40B4-BE49-F238E27FC236}">
                      <a16:creationId xmlns:a16="http://schemas.microsoft.com/office/drawing/2014/main" id="{24EB4C6B-6122-BEA0-9878-4809304B21F0}"/>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Google Shape;206;p2">
                  <a:extLst>
                    <a:ext uri="{FF2B5EF4-FFF2-40B4-BE49-F238E27FC236}">
                      <a16:creationId xmlns:a16="http://schemas.microsoft.com/office/drawing/2014/main" id="{BC2E4519-30D0-34E8-E9D1-834F6E0889D0}"/>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7254" name="Google Shape;207;p2">
                <a:extLst>
                  <a:ext uri="{FF2B5EF4-FFF2-40B4-BE49-F238E27FC236}">
                    <a16:creationId xmlns:a16="http://schemas.microsoft.com/office/drawing/2014/main" id="{2365AE75-8F6C-B57D-A876-433A2B3F6BD3}"/>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52" name="Google Shape;208;p2">
              <a:extLst>
                <a:ext uri="{FF2B5EF4-FFF2-40B4-BE49-F238E27FC236}">
                  <a16:creationId xmlns:a16="http://schemas.microsoft.com/office/drawing/2014/main" id="{75FAC11F-3D39-4D77-FCA2-404F19187CD9}"/>
                </a:ext>
              </a:extLst>
            </p:cNvPr>
            <p:cNvSpPr txBox="1">
              <a:spLocks noChangeArrowheads="1"/>
            </p:cNvSpPr>
            <p:nvPr/>
          </p:nvSpPr>
          <p:spPr bwMode="auto">
            <a:xfrm>
              <a:off x="2441676" y="6158221"/>
              <a:ext cx="615257" cy="46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MX" altLang="es-CR" sz="2400" b="1">
                  <a:solidFill>
                    <a:schemeClr val="tx1"/>
                  </a:solidFill>
                  <a:latin typeface="Calibri" panose="020F0502020204030204" pitchFamily="34" charset="0"/>
                  <a:sym typeface="Calibri" panose="020F0502020204030204" pitchFamily="34" charset="0"/>
                </a:rPr>
                <a:t>2</a:t>
              </a:r>
              <a:endParaRPr lang="es-CR" altLang="es-CR">
                <a:solidFill>
                  <a:schemeClr val="tx1"/>
                </a:solidFill>
              </a:endParaRPr>
            </a:p>
          </p:txBody>
        </p:sp>
      </p:grpSp>
      <p:grpSp>
        <p:nvGrpSpPr>
          <p:cNvPr id="7172" name="Google Shape;221;p2">
            <a:extLst>
              <a:ext uri="{FF2B5EF4-FFF2-40B4-BE49-F238E27FC236}">
                <a16:creationId xmlns:a16="http://schemas.microsoft.com/office/drawing/2014/main" id="{4C04AAFC-B8FD-4EBD-3461-E4944648B417}"/>
              </a:ext>
            </a:extLst>
          </p:cNvPr>
          <p:cNvGrpSpPr>
            <a:grpSpLocks/>
          </p:cNvGrpSpPr>
          <p:nvPr/>
        </p:nvGrpSpPr>
        <p:grpSpPr bwMode="auto">
          <a:xfrm>
            <a:off x="765175" y="2738438"/>
            <a:ext cx="6003925" cy="1012825"/>
            <a:chOff x="756963" y="5121092"/>
            <a:chExt cx="6003345" cy="1011692"/>
          </a:xfrm>
        </p:grpSpPr>
        <p:grpSp>
          <p:nvGrpSpPr>
            <p:cNvPr id="7247" name="Google Shape;222;p2">
              <a:extLst>
                <a:ext uri="{FF2B5EF4-FFF2-40B4-BE49-F238E27FC236}">
                  <a16:creationId xmlns:a16="http://schemas.microsoft.com/office/drawing/2014/main" id="{518752BB-E0B9-B927-9202-89475F47BBD0}"/>
                </a:ext>
              </a:extLst>
            </p:cNvPr>
            <p:cNvGrpSpPr>
              <a:grpSpLocks/>
            </p:cNvGrpSpPr>
            <p:nvPr/>
          </p:nvGrpSpPr>
          <p:grpSpPr bwMode="auto">
            <a:xfrm>
              <a:off x="756964" y="5121092"/>
              <a:ext cx="2167663" cy="457680"/>
              <a:chOff x="256412" y="4657265"/>
              <a:chExt cx="2167663" cy="457680"/>
            </a:xfrm>
          </p:grpSpPr>
          <p:sp>
            <p:nvSpPr>
              <p:cNvPr id="7249" name="Google Shape;223;p2">
                <a:extLst>
                  <a:ext uri="{FF2B5EF4-FFF2-40B4-BE49-F238E27FC236}">
                    <a16:creationId xmlns:a16="http://schemas.microsoft.com/office/drawing/2014/main" id="{D05696DA-4879-5110-DDA4-A6203E635C83}"/>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Vicerrectoría de Investigación</a:t>
                </a:r>
                <a:endParaRPr lang="es-CR" altLang="es-CR"/>
              </a:p>
            </p:txBody>
          </p:sp>
          <p:pic>
            <p:nvPicPr>
              <p:cNvPr id="7250" name="Google Shape;224;p2">
                <a:extLst>
                  <a:ext uri="{FF2B5EF4-FFF2-40B4-BE49-F238E27FC236}">
                    <a16:creationId xmlns:a16="http://schemas.microsoft.com/office/drawing/2014/main" id="{EC9E6462-BFAB-384B-B3A8-651D5A602B59}"/>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248" name="Google Shape;225;p2">
              <a:extLst>
                <a:ext uri="{FF2B5EF4-FFF2-40B4-BE49-F238E27FC236}">
                  <a16:creationId xmlns:a16="http://schemas.microsoft.com/office/drawing/2014/main" id="{6AD1F41B-9C83-5533-D6D7-C390EA108279}"/>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7173" name="Google Shape;202;p2">
            <a:extLst>
              <a:ext uri="{FF2B5EF4-FFF2-40B4-BE49-F238E27FC236}">
                <a16:creationId xmlns:a16="http://schemas.microsoft.com/office/drawing/2014/main" id="{67F59797-3E54-B0AC-596D-31550617AC3E}"/>
              </a:ext>
            </a:extLst>
          </p:cNvPr>
          <p:cNvGrpSpPr>
            <a:grpSpLocks/>
          </p:cNvGrpSpPr>
          <p:nvPr/>
        </p:nvGrpSpPr>
        <p:grpSpPr bwMode="auto">
          <a:xfrm>
            <a:off x="2520950" y="2705100"/>
            <a:ext cx="1062038" cy="877888"/>
            <a:chOff x="2354890" y="6050970"/>
            <a:chExt cx="1062175" cy="878039"/>
          </a:xfrm>
        </p:grpSpPr>
        <p:grpSp>
          <p:nvGrpSpPr>
            <p:cNvPr id="7241" name="Google Shape;203;p2">
              <a:extLst>
                <a:ext uri="{FF2B5EF4-FFF2-40B4-BE49-F238E27FC236}">
                  <a16:creationId xmlns:a16="http://schemas.microsoft.com/office/drawing/2014/main" id="{D4C77097-0A5D-1D6D-BD32-1D53C800E8BC}"/>
                </a:ext>
              </a:extLst>
            </p:cNvPr>
            <p:cNvGrpSpPr>
              <a:grpSpLocks/>
            </p:cNvGrpSpPr>
            <p:nvPr/>
          </p:nvGrpSpPr>
          <p:grpSpPr bwMode="auto">
            <a:xfrm>
              <a:off x="2354890" y="6050970"/>
              <a:ext cx="1062175" cy="878039"/>
              <a:chOff x="1873521" y="5468420"/>
              <a:chExt cx="1205967" cy="996904"/>
            </a:xfrm>
          </p:grpSpPr>
          <p:grpSp>
            <p:nvGrpSpPr>
              <p:cNvPr id="7243" name="Google Shape;204;p2">
                <a:extLst>
                  <a:ext uri="{FF2B5EF4-FFF2-40B4-BE49-F238E27FC236}">
                    <a16:creationId xmlns:a16="http://schemas.microsoft.com/office/drawing/2014/main" id="{0CCF3632-9E96-962A-EDFA-9067F0A7C496}"/>
                  </a:ext>
                </a:extLst>
              </p:cNvPr>
              <p:cNvGrpSpPr>
                <a:grpSpLocks/>
              </p:cNvGrpSpPr>
              <p:nvPr/>
            </p:nvGrpSpPr>
            <p:grpSpPr bwMode="auto">
              <a:xfrm>
                <a:off x="1873521" y="5468420"/>
                <a:ext cx="866967" cy="996904"/>
                <a:chOff x="1023278" y="2287534"/>
                <a:chExt cx="866967" cy="996904"/>
              </a:xfrm>
            </p:grpSpPr>
            <p:pic>
              <p:nvPicPr>
                <p:cNvPr id="7245" name="Google Shape;205;p2">
                  <a:extLst>
                    <a:ext uri="{FF2B5EF4-FFF2-40B4-BE49-F238E27FC236}">
                      <a16:creationId xmlns:a16="http://schemas.microsoft.com/office/drawing/2014/main" id="{6AE50643-042A-B8EC-9451-C7C286A668B1}"/>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Google Shape;206;p2">
                  <a:extLst>
                    <a:ext uri="{FF2B5EF4-FFF2-40B4-BE49-F238E27FC236}">
                      <a16:creationId xmlns:a16="http://schemas.microsoft.com/office/drawing/2014/main" id="{0873310C-AA1C-0EF4-426A-53AEA268E72A}"/>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7244" name="Google Shape;207;p2">
                <a:extLst>
                  <a:ext uri="{FF2B5EF4-FFF2-40B4-BE49-F238E27FC236}">
                    <a16:creationId xmlns:a16="http://schemas.microsoft.com/office/drawing/2014/main" id="{A4372D9F-4488-BDDC-94B9-68B70F70974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42" name="Google Shape;208;p2">
              <a:extLst>
                <a:ext uri="{FF2B5EF4-FFF2-40B4-BE49-F238E27FC236}">
                  <a16:creationId xmlns:a16="http://schemas.microsoft.com/office/drawing/2014/main" id="{8300DF0B-C295-E55B-AD7C-C3D945F942A5}"/>
                </a:ext>
              </a:extLst>
            </p:cNvPr>
            <p:cNvSpPr txBox="1">
              <a:spLocks noChangeArrowheads="1"/>
            </p:cNvSpPr>
            <p:nvPr/>
          </p:nvSpPr>
          <p:spPr bwMode="auto">
            <a:xfrm>
              <a:off x="2441676" y="6158221"/>
              <a:ext cx="615257"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sz="2400" b="1">
                  <a:solidFill>
                    <a:schemeClr val="tx1"/>
                  </a:solidFill>
                  <a:latin typeface="Calibri" panose="020F0502020204030204" pitchFamily="34" charset="0"/>
                  <a:sym typeface="Calibri" panose="020F0502020204030204" pitchFamily="34" charset="0"/>
                </a:rPr>
                <a:t>5</a:t>
              </a:r>
              <a:endParaRPr lang="es-CR" altLang="es-CR">
                <a:solidFill>
                  <a:schemeClr val="tx1"/>
                </a:solidFill>
              </a:endParaRPr>
            </a:p>
          </p:txBody>
        </p:sp>
      </p:grpSp>
      <p:grpSp>
        <p:nvGrpSpPr>
          <p:cNvPr id="7174" name="Google Shape;221;p2">
            <a:extLst>
              <a:ext uri="{FF2B5EF4-FFF2-40B4-BE49-F238E27FC236}">
                <a16:creationId xmlns:a16="http://schemas.microsoft.com/office/drawing/2014/main" id="{BF0E7953-08F0-2350-1384-760E0CF7648F}"/>
              </a:ext>
            </a:extLst>
          </p:cNvPr>
          <p:cNvGrpSpPr>
            <a:grpSpLocks/>
          </p:cNvGrpSpPr>
          <p:nvPr/>
        </p:nvGrpSpPr>
        <p:grpSpPr bwMode="auto">
          <a:xfrm>
            <a:off x="765175" y="3857625"/>
            <a:ext cx="6003925" cy="1012825"/>
            <a:chOff x="756963" y="5121092"/>
            <a:chExt cx="6003345" cy="1011692"/>
          </a:xfrm>
        </p:grpSpPr>
        <p:grpSp>
          <p:nvGrpSpPr>
            <p:cNvPr id="7237" name="Google Shape;222;p2">
              <a:extLst>
                <a:ext uri="{FF2B5EF4-FFF2-40B4-BE49-F238E27FC236}">
                  <a16:creationId xmlns:a16="http://schemas.microsoft.com/office/drawing/2014/main" id="{4E8472CC-4AF5-7375-B722-BAB02A2E5B97}"/>
                </a:ext>
              </a:extLst>
            </p:cNvPr>
            <p:cNvGrpSpPr>
              <a:grpSpLocks/>
            </p:cNvGrpSpPr>
            <p:nvPr/>
          </p:nvGrpSpPr>
          <p:grpSpPr bwMode="auto">
            <a:xfrm>
              <a:off x="756964" y="5121092"/>
              <a:ext cx="2167663" cy="457680"/>
              <a:chOff x="256412" y="4657265"/>
              <a:chExt cx="2167663" cy="457680"/>
            </a:xfrm>
          </p:grpSpPr>
          <p:sp>
            <p:nvSpPr>
              <p:cNvPr id="7239" name="Google Shape;223;p2">
                <a:extLst>
                  <a:ext uri="{FF2B5EF4-FFF2-40B4-BE49-F238E27FC236}">
                    <a16:creationId xmlns:a16="http://schemas.microsoft.com/office/drawing/2014/main" id="{8131B37C-F177-D60E-7241-C1B9FBC8189C}"/>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Vicerrectoría de Vida Estudiantil</a:t>
                </a:r>
                <a:endParaRPr lang="es-CR" altLang="es-CR"/>
              </a:p>
            </p:txBody>
          </p:sp>
          <p:pic>
            <p:nvPicPr>
              <p:cNvPr id="7240" name="Google Shape;224;p2">
                <a:extLst>
                  <a:ext uri="{FF2B5EF4-FFF2-40B4-BE49-F238E27FC236}">
                    <a16:creationId xmlns:a16="http://schemas.microsoft.com/office/drawing/2014/main" id="{2BCD1094-9A7F-B75E-B7D2-9C3C30DA2B67}"/>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238" name="Google Shape;225;p2">
              <a:extLst>
                <a:ext uri="{FF2B5EF4-FFF2-40B4-BE49-F238E27FC236}">
                  <a16:creationId xmlns:a16="http://schemas.microsoft.com/office/drawing/2014/main" id="{D08E2062-C424-5356-355A-8848A38D895C}"/>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7175" name="Google Shape;202;p2">
            <a:extLst>
              <a:ext uri="{FF2B5EF4-FFF2-40B4-BE49-F238E27FC236}">
                <a16:creationId xmlns:a16="http://schemas.microsoft.com/office/drawing/2014/main" id="{E93D7194-08CC-60E1-F3FA-29B610B0AF68}"/>
              </a:ext>
            </a:extLst>
          </p:cNvPr>
          <p:cNvGrpSpPr>
            <a:grpSpLocks/>
          </p:cNvGrpSpPr>
          <p:nvPr/>
        </p:nvGrpSpPr>
        <p:grpSpPr bwMode="auto">
          <a:xfrm>
            <a:off x="2576513" y="3775075"/>
            <a:ext cx="1062037" cy="877888"/>
            <a:chOff x="2354890" y="6050970"/>
            <a:chExt cx="1062175" cy="878039"/>
          </a:xfrm>
        </p:grpSpPr>
        <p:grpSp>
          <p:nvGrpSpPr>
            <p:cNvPr id="7231" name="Google Shape;203;p2">
              <a:extLst>
                <a:ext uri="{FF2B5EF4-FFF2-40B4-BE49-F238E27FC236}">
                  <a16:creationId xmlns:a16="http://schemas.microsoft.com/office/drawing/2014/main" id="{A5EB7453-B8EB-C710-6E4B-FA669719F58F}"/>
                </a:ext>
              </a:extLst>
            </p:cNvPr>
            <p:cNvGrpSpPr>
              <a:grpSpLocks/>
            </p:cNvGrpSpPr>
            <p:nvPr/>
          </p:nvGrpSpPr>
          <p:grpSpPr bwMode="auto">
            <a:xfrm>
              <a:off x="2354890" y="6050970"/>
              <a:ext cx="1062175" cy="878039"/>
              <a:chOff x="1873521" y="5468420"/>
              <a:chExt cx="1205967" cy="996904"/>
            </a:xfrm>
          </p:grpSpPr>
          <p:grpSp>
            <p:nvGrpSpPr>
              <p:cNvPr id="7233" name="Google Shape;204;p2">
                <a:extLst>
                  <a:ext uri="{FF2B5EF4-FFF2-40B4-BE49-F238E27FC236}">
                    <a16:creationId xmlns:a16="http://schemas.microsoft.com/office/drawing/2014/main" id="{5AC55873-BF8E-7934-D5B9-FFB81289458F}"/>
                  </a:ext>
                </a:extLst>
              </p:cNvPr>
              <p:cNvGrpSpPr>
                <a:grpSpLocks/>
              </p:cNvGrpSpPr>
              <p:nvPr/>
            </p:nvGrpSpPr>
            <p:grpSpPr bwMode="auto">
              <a:xfrm>
                <a:off x="1873521" y="5468420"/>
                <a:ext cx="866967" cy="996904"/>
                <a:chOff x="1023278" y="2287534"/>
                <a:chExt cx="866967" cy="996904"/>
              </a:xfrm>
            </p:grpSpPr>
            <p:pic>
              <p:nvPicPr>
                <p:cNvPr id="7235" name="Google Shape;205;p2">
                  <a:extLst>
                    <a:ext uri="{FF2B5EF4-FFF2-40B4-BE49-F238E27FC236}">
                      <a16:creationId xmlns:a16="http://schemas.microsoft.com/office/drawing/2014/main" id="{EB9349CC-6653-1657-E227-9C7E34F712F6}"/>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Google Shape;206;p2">
                  <a:extLst>
                    <a:ext uri="{FF2B5EF4-FFF2-40B4-BE49-F238E27FC236}">
                      <a16:creationId xmlns:a16="http://schemas.microsoft.com/office/drawing/2014/main" id="{06B1DCA3-8331-273D-96AC-D5313304DFCF}"/>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7234" name="Google Shape;207;p2">
                <a:extLst>
                  <a:ext uri="{FF2B5EF4-FFF2-40B4-BE49-F238E27FC236}">
                    <a16:creationId xmlns:a16="http://schemas.microsoft.com/office/drawing/2014/main" id="{B7F59EFB-A61C-5984-E6AA-3ADD30B8D088}"/>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32" name="Google Shape;208;p2">
              <a:extLst>
                <a:ext uri="{FF2B5EF4-FFF2-40B4-BE49-F238E27FC236}">
                  <a16:creationId xmlns:a16="http://schemas.microsoft.com/office/drawing/2014/main" id="{A7F20706-1AEC-EE7D-D10C-AE4B54DB0A31}"/>
                </a:ext>
              </a:extLst>
            </p:cNvPr>
            <p:cNvSpPr txBox="1">
              <a:spLocks noChangeArrowheads="1"/>
            </p:cNvSpPr>
            <p:nvPr/>
          </p:nvSpPr>
          <p:spPr bwMode="auto">
            <a:xfrm>
              <a:off x="2441676" y="6158221"/>
              <a:ext cx="615257" cy="46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CR" altLang="es-CR" sz="2400" b="1">
                  <a:solidFill>
                    <a:schemeClr val="tx1"/>
                  </a:solidFill>
                  <a:latin typeface="Calibri" panose="020F0502020204030204" pitchFamily="34" charset="0"/>
                  <a:sym typeface="Calibri" panose="020F0502020204030204" pitchFamily="34" charset="0"/>
                </a:rPr>
                <a:t>5</a:t>
              </a:r>
              <a:endParaRPr lang="es-CR" altLang="es-CR">
                <a:solidFill>
                  <a:schemeClr val="tx1"/>
                </a:solidFill>
              </a:endParaRPr>
            </a:p>
          </p:txBody>
        </p:sp>
      </p:grpSp>
      <p:grpSp>
        <p:nvGrpSpPr>
          <p:cNvPr id="7176" name="Google Shape;209;p2">
            <a:extLst>
              <a:ext uri="{FF2B5EF4-FFF2-40B4-BE49-F238E27FC236}">
                <a16:creationId xmlns:a16="http://schemas.microsoft.com/office/drawing/2014/main" id="{57ADA4C3-84A0-47BC-7650-423563387376}"/>
              </a:ext>
            </a:extLst>
          </p:cNvPr>
          <p:cNvGrpSpPr>
            <a:grpSpLocks/>
          </p:cNvGrpSpPr>
          <p:nvPr/>
        </p:nvGrpSpPr>
        <p:grpSpPr bwMode="auto">
          <a:xfrm>
            <a:off x="4910138" y="3789363"/>
            <a:ext cx="776287" cy="769937"/>
            <a:chOff x="3456733" y="6152325"/>
            <a:chExt cx="615257" cy="617431"/>
          </a:xfrm>
        </p:grpSpPr>
        <p:pic>
          <p:nvPicPr>
            <p:cNvPr id="7229" name="Google Shape;210;p2">
              <a:extLst>
                <a:ext uri="{FF2B5EF4-FFF2-40B4-BE49-F238E27FC236}">
                  <a16:creationId xmlns:a16="http://schemas.microsoft.com/office/drawing/2014/main" id="{8EAC6969-4CC5-4397-D547-F47659C6BFCD}"/>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Google Shape;211;p2">
              <a:extLst>
                <a:ext uri="{FF2B5EF4-FFF2-40B4-BE49-F238E27FC236}">
                  <a16:creationId xmlns:a16="http://schemas.microsoft.com/office/drawing/2014/main" id="{10A49EC1-CC0A-BE91-D15B-D1580BB0A0CC}"/>
                </a:ext>
              </a:extLst>
            </p:cNvPr>
            <p:cNvSpPr txBox="1">
              <a:spLocks noChangeArrowheads="1"/>
            </p:cNvSpPr>
            <p:nvPr/>
          </p:nvSpPr>
          <p:spPr bwMode="auto">
            <a:xfrm>
              <a:off x="3561163" y="6275811"/>
              <a:ext cx="413947" cy="271161"/>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2</a:t>
              </a:r>
            </a:p>
          </p:txBody>
        </p:sp>
      </p:grpSp>
      <p:pic>
        <p:nvPicPr>
          <p:cNvPr id="7177" name="Google Shape;263;p2">
            <a:extLst>
              <a:ext uri="{FF2B5EF4-FFF2-40B4-BE49-F238E27FC236}">
                <a16:creationId xmlns:a16="http://schemas.microsoft.com/office/drawing/2014/main" id="{F283DD23-8ABF-1171-2441-6791040E8FB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338" y="8489950"/>
            <a:ext cx="533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Google Shape;264;p2">
            <a:extLst>
              <a:ext uri="{FF2B5EF4-FFF2-40B4-BE49-F238E27FC236}">
                <a16:creationId xmlns:a16="http://schemas.microsoft.com/office/drawing/2014/main" id="{B670E1BD-14F2-B65B-647C-26E59D7FC75F}"/>
              </a:ext>
            </a:extLst>
          </p:cNvPr>
          <p:cNvSpPr txBox="1">
            <a:spLocks noChangeArrowheads="1"/>
          </p:cNvSpPr>
          <p:nvPr/>
        </p:nvSpPr>
        <p:spPr bwMode="auto">
          <a:xfrm>
            <a:off x="1162050" y="8761413"/>
            <a:ext cx="52038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LID4096" altLang="es-CR" sz="800" i="1">
                <a:solidFill>
                  <a:srgbClr val="7F7F7F"/>
                </a:solidFill>
                <a:latin typeface="Calibri" panose="020F0502020204030204" pitchFamily="34" charset="0"/>
                <a:sym typeface="Calibri" panose="020F0502020204030204" pitchFamily="34" charset="0"/>
              </a:rPr>
              <a:t>Elaborado por Sección de Control Interno-Apeuna, a partir de información suministrada por las instancias participantes.</a:t>
            </a:r>
            <a:endParaRPr lang="es-CR" altLang="es-CR" sz="800" i="1">
              <a:solidFill>
                <a:srgbClr val="7F7F7F"/>
              </a:solidFill>
              <a:latin typeface="Calibri" panose="020F0502020204030204" pitchFamily="34" charset="0"/>
              <a:sym typeface="Calibri" panose="020F0502020204030204" pitchFamily="34" charset="0"/>
            </a:endParaRPr>
          </a:p>
        </p:txBody>
      </p:sp>
      <p:sp>
        <p:nvSpPr>
          <p:cNvPr id="7179" name="CuadroTexto 4">
            <a:extLst>
              <a:ext uri="{FF2B5EF4-FFF2-40B4-BE49-F238E27FC236}">
                <a16:creationId xmlns:a16="http://schemas.microsoft.com/office/drawing/2014/main" id="{254A4BE8-6BC1-D0FA-ABAD-89C85FD727AC}"/>
              </a:ext>
            </a:extLst>
          </p:cNvPr>
          <p:cNvSpPr txBox="1">
            <a:spLocks noChangeArrowheads="1"/>
          </p:cNvSpPr>
          <p:nvPr/>
        </p:nvSpPr>
        <p:spPr bwMode="auto">
          <a:xfrm>
            <a:off x="558800" y="4581525"/>
            <a:ext cx="6230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ViVE cuenta con 2 ARR cuya vigencia inicia en 2025.</a:t>
            </a:r>
          </a:p>
        </p:txBody>
      </p:sp>
      <p:grpSp>
        <p:nvGrpSpPr>
          <p:cNvPr id="7180" name="Google Shape;221;p2">
            <a:extLst>
              <a:ext uri="{FF2B5EF4-FFF2-40B4-BE49-F238E27FC236}">
                <a16:creationId xmlns:a16="http://schemas.microsoft.com/office/drawing/2014/main" id="{D1D3C7F1-DBB6-737E-FED1-06B779E35EE5}"/>
              </a:ext>
            </a:extLst>
          </p:cNvPr>
          <p:cNvGrpSpPr>
            <a:grpSpLocks/>
          </p:cNvGrpSpPr>
          <p:nvPr/>
        </p:nvGrpSpPr>
        <p:grpSpPr bwMode="auto">
          <a:xfrm>
            <a:off x="765175" y="447675"/>
            <a:ext cx="6003925" cy="1012825"/>
            <a:chOff x="756963" y="5121092"/>
            <a:chExt cx="6003345" cy="1011692"/>
          </a:xfrm>
        </p:grpSpPr>
        <p:grpSp>
          <p:nvGrpSpPr>
            <p:cNvPr id="7225" name="Google Shape;222;p2">
              <a:extLst>
                <a:ext uri="{FF2B5EF4-FFF2-40B4-BE49-F238E27FC236}">
                  <a16:creationId xmlns:a16="http://schemas.microsoft.com/office/drawing/2014/main" id="{3823BBB9-E9D9-BAA4-4648-F77566658479}"/>
                </a:ext>
              </a:extLst>
            </p:cNvPr>
            <p:cNvGrpSpPr>
              <a:grpSpLocks/>
            </p:cNvGrpSpPr>
            <p:nvPr/>
          </p:nvGrpSpPr>
          <p:grpSpPr bwMode="auto">
            <a:xfrm>
              <a:off x="756964" y="5121092"/>
              <a:ext cx="2167663" cy="457680"/>
              <a:chOff x="256412" y="4657265"/>
              <a:chExt cx="2167663" cy="457680"/>
            </a:xfrm>
          </p:grpSpPr>
          <p:sp>
            <p:nvSpPr>
              <p:cNvPr id="7227" name="Google Shape;223;p2">
                <a:extLst>
                  <a:ext uri="{FF2B5EF4-FFF2-40B4-BE49-F238E27FC236}">
                    <a16:creationId xmlns:a16="http://schemas.microsoft.com/office/drawing/2014/main" id="{45CA59DF-4858-5705-6700-DA2C65A65C59}"/>
                  </a:ext>
                </a:extLst>
              </p:cNvPr>
              <p:cNvSpPr>
                <a:spLocks noChangeArrowheads="1"/>
              </p:cNvSpPr>
              <p:nvPr/>
            </p:nvSpPr>
            <p:spPr bwMode="auto">
              <a:xfrm>
                <a:off x="427046" y="4657265"/>
                <a:ext cx="1997029" cy="457680"/>
              </a:xfrm>
              <a:prstGeom prst="roundRect">
                <a:avLst>
                  <a:gd name="adj" fmla="val 2857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es-CR" altLang="es-CR" b="1">
                    <a:solidFill>
                      <a:srgbClr val="7F7F7F"/>
                    </a:solidFill>
                    <a:latin typeface="Calibri" panose="020F0502020204030204" pitchFamily="34" charset="0"/>
                    <a:sym typeface="Calibri" panose="020F0502020204030204" pitchFamily="34" charset="0"/>
                  </a:rPr>
                  <a:t>Vicerrectoría de Docencia</a:t>
                </a:r>
                <a:endParaRPr lang="es-CR" altLang="es-CR"/>
              </a:p>
            </p:txBody>
          </p:sp>
          <p:pic>
            <p:nvPicPr>
              <p:cNvPr id="7228" name="Google Shape;224;p2">
                <a:extLst>
                  <a:ext uri="{FF2B5EF4-FFF2-40B4-BE49-F238E27FC236}">
                    <a16:creationId xmlns:a16="http://schemas.microsoft.com/office/drawing/2014/main" id="{525A7E63-C778-D6BB-3D76-85E636F96793}"/>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12" y="4668241"/>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226" name="Google Shape;225;p2">
              <a:extLst>
                <a:ext uri="{FF2B5EF4-FFF2-40B4-BE49-F238E27FC236}">
                  <a16:creationId xmlns:a16="http://schemas.microsoft.com/office/drawing/2014/main" id="{11766029-76E4-4A3C-4843-D8750BE1C2F1}"/>
                </a:ext>
              </a:extLst>
            </p:cNvPr>
            <p:cNvCxnSpPr>
              <a:cxnSpLocks noChangeShapeType="1"/>
            </p:cNvCxnSpPr>
            <p:nvPr/>
          </p:nvCxnSpPr>
          <p:spPr bwMode="auto">
            <a:xfrm>
              <a:off x="756963" y="6132784"/>
              <a:ext cx="6003345" cy="0"/>
            </a:xfrm>
            <a:prstGeom prst="straightConnector1">
              <a:avLst/>
            </a:prstGeom>
            <a:noFill/>
            <a:ln w="25400">
              <a:solidFill>
                <a:srgbClr val="FFB4B9"/>
              </a:solidFill>
              <a:prstDash val="dot"/>
              <a:miter lim="800000"/>
              <a:headEnd type="none" w="sm" len="sm"/>
              <a:tailEnd type="none" w="sm" len="sm"/>
            </a:ln>
            <a:extLst>
              <a:ext uri="{909E8E84-426E-40DD-AFC4-6F175D3DCCD1}">
                <a14:hiddenFill xmlns:a14="http://schemas.microsoft.com/office/drawing/2010/main">
                  <a:noFill/>
                </a14:hiddenFill>
              </a:ext>
            </a:extLst>
          </p:spPr>
        </p:cxnSp>
      </p:grpSp>
      <p:grpSp>
        <p:nvGrpSpPr>
          <p:cNvPr id="7181" name="Google Shape;202;p2">
            <a:extLst>
              <a:ext uri="{FF2B5EF4-FFF2-40B4-BE49-F238E27FC236}">
                <a16:creationId xmlns:a16="http://schemas.microsoft.com/office/drawing/2014/main" id="{761BAB1B-CF87-09AB-53C2-B3A1B7E7DA31}"/>
              </a:ext>
            </a:extLst>
          </p:cNvPr>
          <p:cNvGrpSpPr>
            <a:grpSpLocks/>
          </p:cNvGrpSpPr>
          <p:nvPr/>
        </p:nvGrpSpPr>
        <p:grpSpPr bwMode="auto">
          <a:xfrm>
            <a:off x="2638425" y="223838"/>
            <a:ext cx="1062038" cy="877887"/>
            <a:chOff x="2354890" y="6050970"/>
            <a:chExt cx="1062175" cy="878039"/>
          </a:xfrm>
        </p:grpSpPr>
        <p:grpSp>
          <p:nvGrpSpPr>
            <p:cNvPr id="7219" name="Google Shape;203;p2">
              <a:extLst>
                <a:ext uri="{FF2B5EF4-FFF2-40B4-BE49-F238E27FC236}">
                  <a16:creationId xmlns:a16="http://schemas.microsoft.com/office/drawing/2014/main" id="{1BC0F35B-BD9B-8707-345E-16E23F474EF6}"/>
                </a:ext>
              </a:extLst>
            </p:cNvPr>
            <p:cNvGrpSpPr>
              <a:grpSpLocks/>
            </p:cNvGrpSpPr>
            <p:nvPr/>
          </p:nvGrpSpPr>
          <p:grpSpPr bwMode="auto">
            <a:xfrm>
              <a:off x="2354890" y="6050970"/>
              <a:ext cx="1062175" cy="878039"/>
              <a:chOff x="1873521" y="5468420"/>
              <a:chExt cx="1205967" cy="996904"/>
            </a:xfrm>
          </p:grpSpPr>
          <p:grpSp>
            <p:nvGrpSpPr>
              <p:cNvPr id="7221" name="Google Shape;204;p2">
                <a:extLst>
                  <a:ext uri="{FF2B5EF4-FFF2-40B4-BE49-F238E27FC236}">
                    <a16:creationId xmlns:a16="http://schemas.microsoft.com/office/drawing/2014/main" id="{EEB19ABD-BF0D-D427-04C0-2327E72D5F6F}"/>
                  </a:ext>
                </a:extLst>
              </p:cNvPr>
              <p:cNvGrpSpPr>
                <a:grpSpLocks/>
              </p:cNvGrpSpPr>
              <p:nvPr/>
            </p:nvGrpSpPr>
            <p:grpSpPr bwMode="auto">
              <a:xfrm>
                <a:off x="1873521" y="5468420"/>
                <a:ext cx="866967" cy="996904"/>
                <a:chOff x="1023278" y="2287534"/>
                <a:chExt cx="866967" cy="996904"/>
              </a:xfrm>
            </p:grpSpPr>
            <p:pic>
              <p:nvPicPr>
                <p:cNvPr id="7223" name="Google Shape;205;p2">
                  <a:extLst>
                    <a:ext uri="{FF2B5EF4-FFF2-40B4-BE49-F238E27FC236}">
                      <a16:creationId xmlns:a16="http://schemas.microsoft.com/office/drawing/2014/main" id="{2D8F3226-E0E3-9017-E96E-A445D23BE3A6}"/>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9082" y="2287534"/>
                  <a:ext cx="775361"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 name="Google Shape;206;p2">
                  <a:extLst>
                    <a:ext uri="{FF2B5EF4-FFF2-40B4-BE49-F238E27FC236}">
                      <a16:creationId xmlns:a16="http://schemas.microsoft.com/office/drawing/2014/main" id="{CACCCBD9-CDD5-409B-4D9A-AFC3B482578B}"/>
                    </a:ext>
                  </a:extLst>
                </p:cNvPr>
                <p:cNvSpPr txBox="1"/>
                <p:nvPr/>
              </p:nvSpPr>
              <p:spPr>
                <a:xfrm>
                  <a:off x="1023278" y="2996003"/>
                  <a:ext cx="867070" cy="288435"/>
                </a:xfrm>
                <a:prstGeom prst="rect">
                  <a:avLst/>
                </a:prstGeom>
                <a:noFill/>
                <a:ln>
                  <a:noFill/>
                </a:ln>
              </p:spPr>
              <p:txBody>
                <a:bodyPr spcFirstLastPara="1" lIns="91425" tIns="45700" rIns="91425" bIns="45700">
                  <a:spAutoFit/>
                </a:bodyPr>
                <a:lstStyle/>
                <a:p>
                  <a:pPr eaLnBrk="1" fontAlgn="auto" hangingPunct="1">
                    <a:spcBef>
                      <a:spcPts val="0"/>
                    </a:spcBef>
                    <a:spcAft>
                      <a:spcPts val="0"/>
                    </a:spcAft>
                    <a:buClr>
                      <a:srgbClr val="000000"/>
                    </a:buClr>
                    <a:buFont typeface="Arial"/>
                    <a:buNone/>
                    <a:defRPr/>
                  </a:pPr>
                  <a:r>
                    <a:rPr lang="en-CR" sz="1050" b="1" kern="0" dirty="0">
                      <a:solidFill>
                        <a:srgbClr val="646464"/>
                      </a:solidFill>
                      <a:latin typeface="Calibri"/>
                      <a:ea typeface="Calibri"/>
                      <a:cs typeface="Calibri"/>
                      <a:sym typeface="Calibri"/>
                    </a:rPr>
                    <a:t>Total ARR</a:t>
                  </a:r>
                  <a:endParaRPr sz="1600" b="1" kern="0" dirty="0">
                    <a:solidFill>
                      <a:srgbClr val="6B6869"/>
                    </a:solidFill>
                    <a:latin typeface="Calibri"/>
                    <a:ea typeface="Calibri"/>
                    <a:cs typeface="Calibri"/>
                    <a:sym typeface="Calibri"/>
                  </a:endParaRPr>
                </a:p>
              </p:txBody>
            </p:sp>
          </p:grpSp>
          <p:pic>
            <p:nvPicPr>
              <p:cNvPr id="7222" name="Google Shape;207;p2">
                <a:extLst>
                  <a:ext uri="{FF2B5EF4-FFF2-40B4-BE49-F238E27FC236}">
                    <a16:creationId xmlns:a16="http://schemas.microsoft.com/office/drawing/2014/main" id="{D846D408-3DC5-E217-0B4B-1B67200A61D7}"/>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855" y="5740650"/>
                <a:ext cx="143633" cy="2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20" name="Google Shape;208;p2">
              <a:extLst>
                <a:ext uri="{FF2B5EF4-FFF2-40B4-BE49-F238E27FC236}">
                  <a16:creationId xmlns:a16="http://schemas.microsoft.com/office/drawing/2014/main" id="{E603D2FC-B093-6269-E45C-C4C5ABCCCD54}"/>
                </a:ext>
              </a:extLst>
            </p:cNvPr>
            <p:cNvSpPr txBox="1">
              <a:spLocks noChangeArrowheads="1"/>
            </p:cNvSpPr>
            <p:nvPr/>
          </p:nvSpPr>
          <p:spPr bwMode="auto">
            <a:xfrm>
              <a:off x="2441676" y="6158221"/>
              <a:ext cx="615257" cy="46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s-MX" altLang="es-CR" sz="2400" b="1">
                  <a:solidFill>
                    <a:schemeClr val="tx1"/>
                  </a:solidFill>
                  <a:latin typeface="Calibri" panose="020F0502020204030204" pitchFamily="34" charset="0"/>
                  <a:sym typeface="Calibri" panose="020F0502020204030204" pitchFamily="34" charset="0"/>
                </a:rPr>
                <a:t>1</a:t>
              </a:r>
              <a:r>
                <a:rPr lang="es-CR" altLang="es-CR" sz="2400" b="1">
                  <a:solidFill>
                    <a:schemeClr val="tx1"/>
                  </a:solidFill>
                  <a:latin typeface="Calibri" panose="020F0502020204030204" pitchFamily="34" charset="0"/>
                  <a:sym typeface="Calibri" panose="020F0502020204030204" pitchFamily="34" charset="0"/>
                </a:rPr>
                <a:t>3</a:t>
              </a:r>
              <a:endParaRPr lang="es-CR" altLang="es-CR">
                <a:solidFill>
                  <a:schemeClr val="tx1"/>
                </a:solidFill>
              </a:endParaRPr>
            </a:p>
          </p:txBody>
        </p:sp>
      </p:grpSp>
      <p:grpSp>
        <p:nvGrpSpPr>
          <p:cNvPr id="7182" name="Google Shape;209;p2">
            <a:extLst>
              <a:ext uri="{FF2B5EF4-FFF2-40B4-BE49-F238E27FC236}">
                <a16:creationId xmlns:a16="http://schemas.microsoft.com/office/drawing/2014/main" id="{B46F0B53-A75F-6A7F-D379-A06890652773}"/>
              </a:ext>
            </a:extLst>
          </p:cNvPr>
          <p:cNvGrpSpPr>
            <a:grpSpLocks/>
          </p:cNvGrpSpPr>
          <p:nvPr/>
        </p:nvGrpSpPr>
        <p:grpSpPr bwMode="auto">
          <a:xfrm>
            <a:off x="4972050" y="238125"/>
            <a:ext cx="776288" cy="771525"/>
            <a:chOff x="3456733" y="6152325"/>
            <a:chExt cx="615257" cy="617431"/>
          </a:xfrm>
        </p:grpSpPr>
        <p:pic>
          <p:nvPicPr>
            <p:cNvPr id="7217" name="Google Shape;210;p2">
              <a:extLst>
                <a:ext uri="{FF2B5EF4-FFF2-40B4-BE49-F238E27FC236}">
                  <a16:creationId xmlns:a16="http://schemas.microsoft.com/office/drawing/2014/main" id="{519F0FCE-2BA5-0178-376D-0036DF5F987A}"/>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0" name="Google Shape;211;p2">
              <a:extLst>
                <a:ext uri="{FF2B5EF4-FFF2-40B4-BE49-F238E27FC236}">
                  <a16:creationId xmlns:a16="http://schemas.microsoft.com/office/drawing/2014/main" id="{F4B9CD84-521B-2CD6-83C7-F605BE7198E4}"/>
                </a:ext>
              </a:extLst>
            </p:cNvPr>
            <p:cNvSpPr txBox="1">
              <a:spLocks noChangeArrowheads="1"/>
            </p:cNvSpPr>
            <p:nvPr/>
          </p:nvSpPr>
          <p:spPr bwMode="auto">
            <a:xfrm>
              <a:off x="3561163" y="6222199"/>
              <a:ext cx="413945" cy="27187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2</a:t>
              </a:r>
            </a:p>
          </p:txBody>
        </p:sp>
      </p:grpSp>
      <p:sp>
        <p:nvSpPr>
          <p:cNvPr id="7183" name="CuadroTexto 6">
            <a:extLst>
              <a:ext uri="{FF2B5EF4-FFF2-40B4-BE49-F238E27FC236}">
                <a16:creationId xmlns:a16="http://schemas.microsoft.com/office/drawing/2014/main" id="{5B2AF61E-890D-4B0C-95A5-2AF9691C598E}"/>
              </a:ext>
            </a:extLst>
          </p:cNvPr>
          <p:cNvSpPr txBox="1">
            <a:spLocks noChangeArrowheads="1"/>
          </p:cNvSpPr>
          <p:nvPr/>
        </p:nvSpPr>
        <p:spPr bwMode="auto">
          <a:xfrm>
            <a:off x="773113" y="5276850"/>
            <a:ext cx="5916612" cy="2462213"/>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just"/>
            <a:r>
              <a:rPr lang="es-CR" altLang="es-CR" b="1">
                <a:solidFill>
                  <a:srgbClr val="7F7F7F"/>
                </a:solidFill>
                <a:latin typeface="Calibri" panose="020F0502020204030204" pitchFamily="34" charset="0"/>
              </a:rPr>
              <a:t>Nota aclaratoria: en cuanto al seguimiento SEVRI a las 22 metas estratégicas priorizadas para el año 2023, de las ARR vigentes al corte de diciembre de 2024, 10 se encuentran en proceso, 23 fueron implementadas, para un total de  las 33 ARR formuladas. Existen 3 ARR cuya vigencia inicia partir del año 2025.</a:t>
            </a:r>
          </a:p>
          <a:p>
            <a:pPr algn="just"/>
            <a:endParaRPr lang="es-CR" altLang="es-CR" b="1">
              <a:solidFill>
                <a:srgbClr val="7F7F7F"/>
              </a:solidFill>
              <a:latin typeface="Calibri" panose="020F0502020204030204" pitchFamily="34" charset="0"/>
            </a:endParaRPr>
          </a:p>
          <a:p>
            <a:pPr algn="just"/>
            <a:r>
              <a:rPr lang="es-CR" altLang="es-CR" b="1">
                <a:solidFill>
                  <a:srgbClr val="7F7F7F"/>
                </a:solidFill>
                <a:latin typeface="Calibri" panose="020F0502020204030204" pitchFamily="34" charset="0"/>
              </a:rPr>
              <a:t>Sobre el seguimiento SEVRI a las 38 metas estratégicas priorizadas para el año 2024, de las ARR vigentes al corte de diciembre de 2024, 10 se encuentran en proceso, 26 fueron implementadas y una fue descartada, para un total de  las 37 ARR formuladas. Existen 9 ARR cuya vigencia inicia partir del año 2025.</a:t>
            </a:r>
          </a:p>
          <a:p>
            <a:pPr algn="just"/>
            <a:endParaRPr lang="es-CR" altLang="es-CR" b="1">
              <a:solidFill>
                <a:srgbClr val="7F7F7F"/>
              </a:solidFill>
              <a:latin typeface="Calibri" panose="020F0502020204030204" pitchFamily="34" charset="0"/>
            </a:endParaRPr>
          </a:p>
        </p:txBody>
      </p:sp>
      <p:grpSp>
        <p:nvGrpSpPr>
          <p:cNvPr id="7184" name="Grupo 260">
            <a:extLst>
              <a:ext uri="{FF2B5EF4-FFF2-40B4-BE49-F238E27FC236}">
                <a16:creationId xmlns:a16="http://schemas.microsoft.com/office/drawing/2014/main" id="{75BD8510-5719-97B3-EE3C-64205CDFCFDB}"/>
              </a:ext>
            </a:extLst>
          </p:cNvPr>
          <p:cNvGrpSpPr>
            <a:grpSpLocks/>
          </p:cNvGrpSpPr>
          <p:nvPr/>
        </p:nvGrpSpPr>
        <p:grpSpPr bwMode="auto">
          <a:xfrm>
            <a:off x="3854450" y="282575"/>
            <a:ext cx="1117600" cy="812800"/>
            <a:chOff x="2541899" y="2285481"/>
            <a:chExt cx="1139461" cy="927264"/>
          </a:xfrm>
        </p:grpSpPr>
        <p:grpSp>
          <p:nvGrpSpPr>
            <p:cNvPr id="7211" name="Google Shape;116;p1">
              <a:extLst>
                <a:ext uri="{FF2B5EF4-FFF2-40B4-BE49-F238E27FC236}">
                  <a16:creationId xmlns:a16="http://schemas.microsoft.com/office/drawing/2014/main" id="{06196CF3-3029-F527-21B5-D04D59F7F57A}"/>
                </a:ext>
              </a:extLst>
            </p:cNvPr>
            <p:cNvGrpSpPr>
              <a:grpSpLocks/>
            </p:cNvGrpSpPr>
            <p:nvPr/>
          </p:nvGrpSpPr>
          <p:grpSpPr bwMode="auto">
            <a:xfrm>
              <a:off x="2541899" y="2285481"/>
              <a:ext cx="1139461" cy="927264"/>
              <a:chOff x="2190605" y="4957353"/>
              <a:chExt cx="1179802" cy="942790"/>
            </a:xfrm>
          </p:grpSpPr>
          <p:grpSp>
            <p:nvGrpSpPr>
              <p:cNvPr id="7213" name="Google Shape;118;p1">
                <a:extLst>
                  <a:ext uri="{FF2B5EF4-FFF2-40B4-BE49-F238E27FC236}">
                    <a16:creationId xmlns:a16="http://schemas.microsoft.com/office/drawing/2014/main" id="{7C52A0A3-DD3F-E25D-C71E-0898A91AF2D3}"/>
                  </a:ext>
                </a:extLst>
              </p:cNvPr>
              <p:cNvGrpSpPr>
                <a:grpSpLocks/>
              </p:cNvGrpSpPr>
              <p:nvPr/>
            </p:nvGrpSpPr>
            <p:grpSpPr bwMode="auto">
              <a:xfrm>
                <a:off x="2190605" y="4957353"/>
                <a:ext cx="1179802" cy="942790"/>
                <a:chOff x="836752" y="2287534"/>
                <a:chExt cx="1339518" cy="1070421"/>
              </a:xfrm>
            </p:grpSpPr>
            <p:pic>
              <p:nvPicPr>
                <p:cNvPr id="7215" name="Google Shape;119;p1">
                  <a:extLst>
                    <a:ext uri="{FF2B5EF4-FFF2-40B4-BE49-F238E27FC236}">
                      <a16:creationId xmlns:a16="http://schemas.microsoft.com/office/drawing/2014/main" id="{2358D49E-312F-03A1-EF59-D983156FF3AC}"/>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Google Shape;120;p1">
                  <a:extLst>
                    <a:ext uri="{FF2B5EF4-FFF2-40B4-BE49-F238E27FC236}">
                      <a16:creationId xmlns:a16="http://schemas.microsoft.com/office/drawing/2014/main" id="{A1280612-821F-040F-8276-8CAE5AE64FF2}"/>
                    </a:ext>
                  </a:extLst>
                </p:cNvPr>
                <p:cNvSpPr txBox="1"/>
                <p:nvPr/>
              </p:nvSpPr>
              <p:spPr>
                <a:xfrm>
                  <a:off x="836752" y="2996270"/>
                  <a:ext cx="1339518" cy="361685"/>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6" name="Google Shape;122;p1">
                <a:extLst>
                  <a:ext uri="{FF2B5EF4-FFF2-40B4-BE49-F238E27FC236}">
                    <a16:creationId xmlns:a16="http://schemas.microsoft.com/office/drawing/2014/main" id="{3945A27A-86E9-05F6-E683-B03EB3B2793C}"/>
                  </a:ext>
                </a:extLst>
              </p:cNvPr>
              <p:cNvSpPr txBox="1">
                <a:spLocks noChangeArrowheads="1"/>
              </p:cNvSpPr>
              <p:nvPr/>
            </p:nvSpPr>
            <p:spPr bwMode="auto">
              <a:xfrm>
                <a:off x="2505666" y="5084409"/>
                <a:ext cx="482646" cy="39037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11</a:t>
                </a:r>
              </a:p>
            </p:txBody>
          </p:sp>
        </p:grpSp>
        <p:pic>
          <p:nvPicPr>
            <p:cNvPr id="7212" name="Gráfico 264" descr="Marca de verificación">
              <a:extLst>
                <a:ext uri="{FF2B5EF4-FFF2-40B4-BE49-F238E27FC236}">
                  <a16:creationId xmlns:a16="http://schemas.microsoft.com/office/drawing/2014/main" id="{A3B99C05-AD05-22C8-A47F-51E3267C71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85" name="Grupo 260">
            <a:extLst>
              <a:ext uri="{FF2B5EF4-FFF2-40B4-BE49-F238E27FC236}">
                <a16:creationId xmlns:a16="http://schemas.microsoft.com/office/drawing/2014/main" id="{5A621453-0864-6193-D0D0-0D8C1E1A9C89}"/>
              </a:ext>
            </a:extLst>
          </p:cNvPr>
          <p:cNvGrpSpPr>
            <a:grpSpLocks/>
          </p:cNvGrpSpPr>
          <p:nvPr/>
        </p:nvGrpSpPr>
        <p:grpSpPr bwMode="auto">
          <a:xfrm>
            <a:off x="3705225" y="1727200"/>
            <a:ext cx="1117600" cy="812800"/>
            <a:chOff x="2541899" y="2285481"/>
            <a:chExt cx="1139461" cy="927264"/>
          </a:xfrm>
        </p:grpSpPr>
        <p:grpSp>
          <p:nvGrpSpPr>
            <p:cNvPr id="7205" name="Google Shape;116;p1">
              <a:extLst>
                <a:ext uri="{FF2B5EF4-FFF2-40B4-BE49-F238E27FC236}">
                  <a16:creationId xmlns:a16="http://schemas.microsoft.com/office/drawing/2014/main" id="{24A8B206-37B8-46EF-6988-45BB126313DD}"/>
                </a:ext>
              </a:extLst>
            </p:cNvPr>
            <p:cNvGrpSpPr>
              <a:grpSpLocks/>
            </p:cNvGrpSpPr>
            <p:nvPr/>
          </p:nvGrpSpPr>
          <p:grpSpPr bwMode="auto">
            <a:xfrm>
              <a:off x="2541899" y="2285481"/>
              <a:ext cx="1139461" cy="927264"/>
              <a:chOff x="2190605" y="4957353"/>
              <a:chExt cx="1179802" cy="942790"/>
            </a:xfrm>
          </p:grpSpPr>
          <p:grpSp>
            <p:nvGrpSpPr>
              <p:cNvPr id="7207" name="Google Shape;118;p1">
                <a:extLst>
                  <a:ext uri="{FF2B5EF4-FFF2-40B4-BE49-F238E27FC236}">
                    <a16:creationId xmlns:a16="http://schemas.microsoft.com/office/drawing/2014/main" id="{DBDC7DD9-1408-D60C-96C9-D5D78DD0C0B6}"/>
                  </a:ext>
                </a:extLst>
              </p:cNvPr>
              <p:cNvGrpSpPr>
                <a:grpSpLocks/>
              </p:cNvGrpSpPr>
              <p:nvPr/>
            </p:nvGrpSpPr>
            <p:grpSpPr bwMode="auto">
              <a:xfrm>
                <a:off x="2190605" y="4957353"/>
                <a:ext cx="1179802" cy="942790"/>
                <a:chOff x="836752" y="2287534"/>
                <a:chExt cx="1339518" cy="1070421"/>
              </a:xfrm>
            </p:grpSpPr>
            <p:pic>
              <p:nvPicPr>
                <p:cNvPr id="7209" name="Google Shape;119;p1">
                  <a:extLst>
                    <a:ext uri="{FF2B5EF4-FFF2-40B4-BE49-F238E27FC236}">
                      <a16:creationId xmlns:a16="http://schemas.microsoft.com/office/drawing/2014/main" id="{A9055C7E-2B83-168A-90E0-26EF28BD467A}"/>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Google Shape;120;p1">
                  <a:extLst>
                    <a:ext uri="{FF2B5EF4-FFF2-40B4-BE49-F238E27FC236}">
                      <a16:creationId xmlns:a16="http://schemas.microsoft.com/office/drawing/2014/main" id="{2A46A37B-C1EE-477F-6AB5-BFFBFBBD6594}"/>
                    </a:ext>
                  </a:extLst>
                </p:cNvPr>
                <p:cNvSpPr txBox="1"/>
                <p:nvPr/>
              </p:nvSpPr>
              <p:spPr>
                <a:xfrm>
                  <a:off x="836752" y="2996270"/>
                  <a:ext cx="1339518" cy="361685"/>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20" name="Google Shape;122;p1">
                <a:extLst>
                  <a:ext uri="{FF2B5EF4-FFF2-40B4-BE49-F238E27FC236}">
                    <a16:creationId xmlns:a16="http://schemas.microsoft.com/office/drawing/2014/main" id="{D8659BC2-2626-FC8A-5776-5E2DCA260CB9}"/>
                  </a:ext>
                </a:extLst>
              </p:cNvPr>
              <p:cNvSpPr txBox="1">
                <a:spLocks noChangeArrowheads="1"/>
              </p:cNvSpPr>
              <p:nvPr/>
            </p:nvSpPr>
            <p:spPr bwMode="auto">
              <a:xfrm>
                <a:off x="2505666" y="5084409"/>
                <a:ext cx="482646" cy="39037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MX" altLang="es-CR" sz="1600" b="1" dirty="0">
                    <a:solidFill>
                      <a:schemeClr val="tx1">
                        <a:lumMod val="85000"/>
                        <a:lumOff val="15000"/>
                      </a:schemeClr>
                    </a:solidFill>
                    <a:latin typeface="Calibri" panose="020F0502020204030204" pitchFamily="34" charset="0"/>
                    <a:sym typeface="Calibri" panose="020F0502020204030204" pitchFamily="34" charset="0"/>
                  </a:rPr>
                  <a:t>2</a:t>
                </a:r>
                <a:endParaRPr lang="es-CR" altLang="es-CR" sz="1600" b="1" dirty="0">
                  <a:solidFill>
                    <a:schemeClr val="tx1">
                      <a:lumMod val="85000"/>
                      <a:lumOff val="15000"/>
                    </a:schemeClr>
                  </a:solidFill>
                  <a:latin typeface="Calibri" panose="020F0502020204030204" pitchFamily="34" charset="0"/>
                  <a:sym typeface="Calibri" panose="020F0502020204030204" pitchFamily="34" charset="0"/>
                </a:endParaRPr>
              </a:p>
            </p:txBody>
          </p:sp>
        </p:grpSp>
        <p:pic>
          <p:nvPicPr>
            <p:cNvPr id="7206" name="Gráfico 264" descr="Marca de verificación">
              <a:extLst>
                <a:ext uri="{FF2B5EF4-FFF2-40B4-BE49-F238E27FC236}">
                  <a16:creationId xmlns:a16="http://schemas.microsoft.com/office/drawing/2014/main" id="{B83210F7-0767-492A-21C8-773E38D3F1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86" name="Google Shape;209;p2">
            <a:extLst>
              <a:ext uri="{FF2B5EF4-FFF2-40B4-BE49-F238E27FC236}">
                <a16:creationId xmlns:a16="http://schemas.microsoft.com/office/drawing/2014/main" id="{DFAD5227-E471-CA86-263E-3C2FE6C4F4DB}"/>
              </a:ext>
            </a:extLst>
          </p:cNvPr>
          <p:cNvGrpSpPr>
            <a:grpSpLocks/>
          </p:cNvGrpSpPr>
          <p:nvPr/>
        </p:nvGrpSpPr>
        <p:grpSpPr bwMode="auto">
          <a:xfrm>
            <a:off x="4910138" y="2727325"/>
            <a:ext cx="776287" cy="771525"/>
            <a:chOff x="3456733" y="6152325"/>
            <a:chExt cx="615257" cy="617431"/>
          </a:xfrm>
        </p:grpSpPr>
        <p:pic>
          <p:nvPicPr>
            <p:cNvPr id="7203" name="Google Shape;210;p2">
              <a:extLst>
                <a:ext uri="{FF2B5EF4-FFF2-40B4-BE49-F238E27FC236}">
                  <a16:creationId xmlns:a16="http://schemas.microsoft.com/office/drawing/2014/main" id="{3897B892-D6DC-B1E0-9227-5A73DE123EC0}"/>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6733" y="6152325"/>
              <a:ext cx="615257" cy="61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Google Shape;211;p2">
              <a:extLst>
                <a:ext uri="{FF2B5EF4-FFF2-40B4-BE49-F238E27FC236}">
                  <a16:creationId xmlns:a16="http://schemas.microsoft.com/office/drawing/2014/main" id="{7733DAC7-705E-8D6D-665E-FBC98B53F0E3}"/>
                </a:ext>
              </a:extLst>
            </p:cNvPr>
            <p:cNvSpPr txBox="1">
              <a:spLocks noChangeArrowheads="1"/>
            </p:cNvSpPr>
            <p:nvPr/>
          </p:nvSpPr>
          <p:spPr bwMode="auto">
            <a:xfrm>
              <a:off x="3561163" y="6222199"/>
              <a:ext cx="413947" cy="271873"/>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rPr>
                <a:t>1</a:t>
              </a:r>
            </a:p>
          </p:txBody>
        </p:sp>
      </p:grpSp>
      <p:sp>
        <p:nvSpPr>
          <p:cNvPr id="7187" name="CuadroTexto 4">
            <a:extLst>
              <a:ext uri="{FF2B5EF4-FFF2-40B4-BE49-F238E27FC236}">
                <a16:creationId xmlns:a16="http://schemas.microsoft.com/office/drawing/2014/main" id="{4A24314E-F507-57DD-F1C7-FB40D5477509}"/>
              </a:ext>
            </a:extLst>
          </p:cNvPr>
          <p:cNvSpPr txBox="1">
            <a:spLocks noChangeArrowheads="1"/>
          </p:cNvSpPr>
          <p:nvPr/>
        </p:nvSpPr>
        <p:spPr bwMode="auto">
          <a:xfrm>
            <a:off x="588963" y="3484563"/>
            <a:ext cx="6232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VI cuenta con 2 ARR cuya vigencia inicia en 2025.</a:t>
            </a:r>
          </a:p>
        </p:txBody>
      </p:sp>
      <p:sp>
        <p:nvSpPr>
          <p:cNvPr id="7188" name="CuadroTexto 4">
            <a:extLst>
              <a:ext uri="{FF2B5EF4-FFF2-40B4-BE49-F238E27FC236}">
                <a16:creationId xmlns:a16="http://schemas.microsoft.com/office/drawing/2014/main" id="{921E4D61-AA4C-094D-4D88-63543DCB4E12}"/>
              </a:ext>
            </a:extLst>
          </p:cNvPr>
          <p:cNvSpPr txBox="1">
            <a:spLocks noChangeArrowheads="1"/>
          </p:cNvSpPr>
          <p:nvPr/>
        </p:nvSpPr>
        <p:spPr bwMode="auto">
          <a:xfrm>
            <a:off x="773113" y="1127125"/>
            <a:ext cx="62309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pPr>
            <a:r>
              <a:rPr lang="es-CR" altLang="es-CR" b="1">
                <a:solidFill>
                  <a:srgbClr val="7F7F7F"/>
                </a:solidFill>
                <a:latin typeface="Calibri" panose="020F0502020204030204" pitchFamily="34" charset="0"/>
              </a:rPr>
              <a:t>Además, la VD cuenta con 3 ARR cuya vigencia inicia en 2025.</a:t>
            </a:r>
          </a:p>
        </p:txBody>
      </p:sp>
      <p:grpSp>
        <p:nvGrpSpPr>
          <p:cNvPr id="7189" name="Grupo 260">
            <a:extLst>
              <a:ext uri="{FF2B5EF4-FFF2-40B4-BE49-F238E27FC236}">
                <a16:creationId xmlns:a16="http://schemas.microsoft.com/office/drawing/2014/main" id="{ED4708EE-E64E-3269-4A4F-FBEC86C67401}"/>
              </a:ext>
            </a:extLst>
          </p:cNvPr>
          <p:cNvGrpSpPr>
            <a:grpSpLocks/>
          </p:cNvGrpSpPr>
          <p:nvPr/>
        </p:nvGrpSpPr>
        <p:grpSpPr bwMode="auto">
          <a:xfrm>
            <a:off x="3767138" y="3889375"/>
            <a:ext cx="1117600" cy="812800"/>
            <a:chOff x="2541899" y="2285481"/>
            <a:chExt cx="1139461" cy="927264"/>
          </a:xfrm>
        </p:grpSpPr>
        <p:grpSp>
          <p:nvGrpSpPr>
            <p:cNvPr id="7197" name="Google Shape;116;p1">
              <a:extLst>
                <a:ext uri="{FF2B5EF4-FFF2-40B4-BE49-F238E27FC236}">
                  <a16:creationId xmlns:a16="http://schemas.microsoft.com/office/drawing/2014/main" id="{660CDAED-B2F1-3CD2-CD2A-834BE31EEB4F}"/>
                </a:ext>
              </a:extLst>
            </p:cNvPr>
            <p:cNvGrpSpPr>
              <a:grpSpLocks/>
            </p:cNvGrpSpPr>
            <p:nvPr/>
          </p:nvGrpSpPr>
          <p:grpSpPr bwMode="auto">
            <a:xfrm>
              <a:off x="2541899" y="2285481"/>
              <a:ext cx="1139461" cy="927264"/>
              <a:chOff x="2190605" y="4957353"/>
              <a:chExt cx="1179802" cy="942790"/>
            </a:xfrm>
          </p:grpSpPr>
          <p:grpSp>
            <p:nvGrpSpPr>
              <p:cNvPr id="7199" name="Google Shape;118;p1">
                <a:extLst>
                  <a:ext uri="{FF2B5EF4-FFF2-40B4-BE49-F238E27FC236}">
                    <a16:creationId xmlns:a16="http://schemas.microsoft.com/office/drawing/2014/main" id="{D0EA6F33-64CD-46A5-99EA-C256BA9993BC}"/>
                  </a:ext>
                </a:extLst>
              </p:cNvPr>
              <p:cNvGrpSpPr>
                <a:grpSpLocks/>
              </p:cNvGrpSpPr>
              <p:nvPr/>
            </p:nvGrpSpPr>
            <p:grpSpPr bwMode="auto">
              <a:xfrm>
                <a:off x="2190605" y="4957353"/>
                <a:ext cx="1179802" cy="942790"/>
                <a:chOff x="836752" y="2287534"/>
                <a:chExt cx="1339518" cy="1070421"/>
              </a:xfrm>
            </p:grpSpPr>
            <p:pic>
              <p:nvPicPr>
                <p:cNvPr id="7201" name="Google Shape;119;p1">
                  <a:extLst>
                    <a:ext uri="{FF2B5EF4-FFF2-40B4-BE49-F238E27FC236}">
                      <a16:creationId xmlns:a16="http://schemas.microsoft.com/office/drawing/2014/main" id="{94F12F2B-B6BF-2E3E-8E5F-0FFC9DE02A64}"/>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Google Shape;120;p1">
                  <a:extLst>
                    <a:ext uri="{FF2B5EF4-FFF2-40B4-BE49-F238E27FC236}">
                      <a16:creationId xmlns:a16="http://schemas.microsoft.com/office/drawing/2014/main" id="{9E7642B1-825B-A3EA-D3C9-3E1A40A112EA}"/>
                    </a:ext>
                  </a:extLst>
                </p:cNvPr>
                <p:cNvSpPr txBox="1"/>
                <p:nvPr/>
              </p:nvSpPr>
              <p:spPr>
                <a:xfrm>
                  <a:off x="836752" y="2996270"/>
                  <a:ext cx="1339518" cy="361685"/>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33" name="Google Shape;122;p1">
                <a:extLst>
                  <a:ext uri="{FF2B5EF4-FFF2-40B4-BE49-F238E27FC236}">
                    <a16:creationId xmlns:a16="http://schemas.microsoft.com/office/drawing/2014/main" id="{B76CBDD0-62AA-ED34-893D-D1B302AC3532}"/>
                  </a:ext>
                </a:extLst>
              </p:cNvPr>
              <p:cNvSpPr txBox="1">
                <a:spLocks noChangeArrowheads="1"/>
              </p:cNvSpPr>
              <p:nvPr/>
            </p:nvSpPr>
            <p:spPr bwMode="auto">
              <a:xfrm>
                <a:off x="2505666" y="5084409"/>
                <a:ext cx="482646" cy="39037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MX" altLang="es-CR" sz="1600" b="1" dirty="0">
                    <a:solidFill>
                      <a:schemeClr val="tx1">
                        <a:lumMod val="85000"/>
                        <a:lumOff val="15000"/>
                      </a:schemeClr>
                    </a:solidFill>
                    <a:latin typeface="Calibri" panose="020F0502020204030204" pitchFamily="34" charset="0"/>
                    <a:sym typeface="Calibri" panose="020F0502020204030204" pitchFamily="34" charset="0"/>
                  </a:rPr>
                  <a:t>3</a:t>
                </a:r>
                <a:endParaRPr lang="es-CR" altLang="es-CR" sz="1600" b="1" dirty="0">
                  <a:solidFill>
                    <a:schemeClr val="tx1">
                      <a:lumMod val="85000"/>
                      <a:lumOff val="15000"/>
                    </a:schemeClr>
                  </a:solidFill>
                  <a:latin typeface="Calibri" panose="020F0502020204030204" pitchFamily="34" charset="0"/>
                  <a:sym typeface="Calibri" panose="020F0502020204030204" pitchFamily="34" charset="0"/>
                </a:endParaRPr>
              </a:p>
            </p:txBody>
          </p:sp>
        </p:grpSp>
        <p:pic>
          <p:nvPicPr>
            <p:cNvPr id="7198" name="Gráfico 264" descr="Marca de verificación">
              <a:extLst>
                <a:ext uri="{FF2B5EF4-FFF2-40B4-BE49-F238E27FC236}">
                  <a16:creationId xmlns:a16="http://schemas.microsoft.com/office/drawing/2014/main" id="{3A3CFDD7-7688-9918-E49D-BBDA8D7BA6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90" name="Grupo 260">
            <a:extLst>
              <a:ext uri="{FF2B5EF4-FFF2-40B4-BE49-F238E27FC236}">
                <a16:creationId xmlns:a16="http://schemas.microsoft.com/office/drawing/2014/main" id="{3BBE3F40-D164-05F8-7D61-E573DD0A044E}"/>
              </a:ext>
            </a:extLst>
          </p:cNvPr>
          <p:cNvGrpSpPr>
            <a:grpSpLocks/>
          </p:cNvGrpSpPr>
          <p:nvPr/>
        </p:nvGrpSpPr>
        <p:grpSpPr bwMode="auto">
          <a:xfrm>
            <a:off x="3792538" y="2765425"/>
            <a:ext cx="1117600" cy="812800"/>
            <a:chOff x="2541899" y="2285481"/>
            <a:chExt cx="1139461" cy="927264"/>
          </a:xfrm>
        </p:grpSpPr>
        <p:grpSp>
          <p:nvGrpSpPr>
            <p:cNvPr id="7191" name="Google Shape;116;p1">
              <a:extLst>
                <a:ext uri="{FF2B5EF4-FFF2-40B4-BE49-F238E27FC236}">
                  <a16:creationId xmlns:a16="http://schemas.microsoft.com/office/drawing/2014/main" id="{FE620D7A-78DE-8CA2-A0BA-6CA35CD99EAD}"/>
                </a:ext>
              </a:extLst>
            </p:cNvPr>
            <p:cNvGrpSpPr>
              <a:grpSpLocks/>
            </p:cNvGrpSpPr>
            <p:nvPr/>
          </p:nvGrpSpPr>
          <p:grpSpPr bwMode="auto">
            <a:xfrm>
              <a:off x="2541899" y="2285481"/>
              <a:ext cx="1139461" cy="927264"/>
              <a:chOff x="2190605" y="4957353"/>
              <a:chExt cx="1179802" cy="942790"/>
            </a:xfrm>
          </p:grpSpPr>
          <p:grpSp>
            <p:nvGrpSpPr>
              <p:cNvPr id="7193" name="Google Shape;118;p1">
                <a:extLst>
                  <a:ext uri="{FF2B5EF4-FFF2-40B4-BE49-F238E27FC236}">
                    <a16:creationId xmlns:a16="http://schemas.microsoft.com/office/drawing/2014/main" id="{C075B510-4C68-B136-0319-20C9CAFC5725}"/>
                  </a:ext>
                </a:extLst>
              </p:cNvPr>
              <p:cNvGrpSpPr>
                <a:grpSpLocks/>
              </p:cNvGrpSpPr>
              <p:nvPr/>
            </p:nvGrpSpPr>
            <p:grpSpPr bwMode="auto">
              <a:xfrm>
                <a:off x="2190605" y="4957353"/>
                <a:ext cx="1179802" cy="942790"/>
                <a:chOff x="836752" y="2287534"/>
                <a:chExt cx="1339518" cy="1070421"/>
              </a:xfrm>
            </p:grpSpPr>
            <p:pic>
              <p:nvPicPr>
                <p:cNvPr id="7195" name="Google Shape;119;p1">
                  <a:extLst>
                    <a:ext uri="{FF2B5EF4-FFF2-40B4-BE49-F238E27FC236}">
                      <a16:creationId xmlns:a16="http://schemas.microsoft.com/office/drawing/2014/main" id="{F5CF215F-781B-EE9A-CDF2-4604C2493505}"/>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39" y="2287534"/>
                  <a:ext cx="681687" cy="778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Google Shape;120;p1">
                  <a:extLst>
                    <a:ext uri="{FF2B5EF4-FFF2-40B4-BE49-F238E27FC236}">
                      <a16:creationId xmlns:a16="http://schemas.microsoft.com/office/drawing/2014/main" id="{C56A6EA2-F7CE-8F03-F976-AF221D345600}"/>
                    </a:ext>
                  </a:extLst>
                </p:cNvPr>
                <p:cNvSpPr txBox="1"/>
                <p:nvPr/>
              </p:nvSpPr>
              <p:spPr>
                <a:xfrm>
                  <a:off x="836752" y="2996270"/>
                  <a:ext cx="1339518" cy="361685"/>
                </a:xfrm>
                <a:prstGeom prst="rect">
                  <a:avLst/>
                </a:prstGeom>
                <a:noFill/>
                <a:ln>
                  <a:noFill/>
                </a:ln>
              </p:spPr>
              <p:txBody>
                <a:bodyPr spcFirstLastPara="1" lIns="91425" tIns="45700" rIns="91425" bIns="45700">
                  <a:spAutoFit/>
                </a:bodyPr>
                <a:lstStyle/>
                <a:p>
                  <a:pPr algn="ctr" eaLnBrk="1" fontAlgn="auto" hangingPunct="1">
                    <a:spcBef>
                      <a:spcPts val="0"/>
                    </a:spcBef>
                    <a:spcAft>
                      <a:spcPts val="0"/>
                    </a:spcAft>
                    <a:buClr>
                      <a:srgbClr val="000000"/>
                    </a:buClr>
                    <a:buFont typeface="Arial"/>
                    <a:buNone/>
                    <a:defRPr/>
                  </a:pPr>
                  <a:r>
                    <a:rPr lang="es-CR" sz="900" b="1" kern="0" dirty="0">
                      <a:solidFill>
                        <a:schemeClr val="bg1">
                          <a:lumMod val="50000"/>
                        </a:schemeClr>
                      </a:solidFill>
                      <a:latin typeface="Calibri"/>
                      <a:ea typeface="Calibri"/>
                      <a:cs typeface="Calibri"/>
                      <a:sym typeface="Calibri"/>
                    </a:rPr>
                    <a:t>Implementadas</a:t>
                  </a:r>
                  <a:endParaRPr sz="1200" b="1" kern="0" dirty="0">
                    <a:solidFill>
                      <a:schemeClr val="bg1">
                        <a:lumMod val="50000"/>
                      </a:schemeClr>
                    </a:solidFill>
                    <a:latin typeface="Calibri"/>
                    <a:ea typeface="Calibri"/>
                    <a:cs typeface="Calibri"/>
                    <a:sym typeface="Calibri"/>
                  </a:endParaRPr>
                </a:p>
              </p:txBody>
            </p:sp>
          </p:grpSp>
          <p:sp>
            <p:nvSpPr>
              <p:cNvPr id="41" name="Google Shape;122;p1">
                <a:extLst>
                  <a:ext uri="{FF2B5EF4-FFF2-40B4-BE49-F238E27FC236}">
                    <a16:creationId xmlns:a16="http://schemas.microsoft.com/office/drawing/2014/main" id="{22853188-5E09-85EE-85D9-03AFB3C03408}"/>
                  </a:ext>
                </a:extLst>
              </p:cNvPr>
              <p:cNvSpPr txBox="1">
                <a:spLocks noChangeArrowheads="1"/>
              </p:cNvSpPr>
              <p:nvPr/>
            </p:nvSpPr>
            <p:spPr bwMode="auto">
              <a:xfrm>
                <a:off x="2505666" y="5084409"/>
                <a:ext cx="482646" cy="390374"/>
              </a:xfrm>
              <a:prstGeom prst="rect">
                <a:avLst/>
              </a:prstGeom>
              <a:no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defRPr/>
                </a:pPr>
                <a:r>
                  <a:rPr lang="es-CR" altLang="es-CR" sz="1600" b="1" dirty="0">
                    <a:solidFill>
                      <a:schemeClr val="tx1">
                        <a:lumMod val="85000"/>
                        <a:lumOff val="15000"/>
                      </a:schemeClr>
                    </a:solidFill>
                    <a:latin typeface="Calibri" panose="020F0502020204030204" pitchFamily="34" charset="0"/>
                    <a:sym typeface="Calibri" panose="020F0502020204030204" pitchFamily="34" charset="0"/>
                  </a:rPr>
                  <a:t>4</a:t>
                </a:r>
              </a:p>
            </p:txBody>
          </p:sp>
        </p:grpSp>
        <p:pic>
          <p:nvPicPr>
            <p:cNvPr id="7192" name="Gráfico 264" descr="Marca de verificación">
              <a:extLst>
                <a:ext uri="{FF2B5EF4-FFF2-40B4-BE49-F238E27FC236}">
                  <a16:creationId xmlns:a16="http://schemas.microsoft.com/office/drawing/2014/main" id="{79855CFA-7390-DA01-5E9A-84FC9A490D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0038" y="2632665"/>
              <a:ext cx="385407" cy="34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3835</TotalTime>
  <Words>439</Words>
  <Application>Microsoft Office PowerPoint</Application>
  <PresentationFormat>Presentación en pantalla (4:3)</PresentationFormat>
  <Paragraphs>93</Paragraphs>
  <Slides>3</Slides>
  <Notes>2</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vt:i4>
      </vt:variant>
    </vt:vector>
  </HeadingPairs>
  <TitlesOfParts>
    <vt:vector size="6" baseType="lpstr">
      <vt:lpstr>Arial</vt:lpstr>
      <vt:lpstr>Calibri</vt:lpstr>
      <vt:lpstr>Office Theme</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GIOVANNI DURAN  CASCANTE</cp:lastModifiedBy>
  <cp:revision>114</cp:revision>
  <dcterms:created xsi:type="dcterms:W3CDTF">2020-03-09T15:08:55Z</dcterms:created>
  <dcterms:modified xsi:type="dcterms:W3CDTF">2025-02-24T14:37:22Z</dcterms:modified>
</cp:coreProperties>
</file>