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327"/>
  </p:normalViewPr>
  <p:slideViewPr>
    <p:cSldViewPr snapToGrid="0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AA57F4-A0B2-63DD-AC7B-E82B003275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2321B46-E63F-C237-AB7C-C7606CE8BC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29F2B4-CF72-A519-CA28-E38E7DCDF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B8F4A-6F9D-BE4C-89F5-03A5EE89460D}" type="datetimeFigureOut">
              <a:rPr lang="es-CR" smtClean="0"/>
              <a:t>8/2/24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AB5882E-FD32-E5E1-3412-7547B5F0D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D68EA82-143D-9AB3-1F04-9DEE80B24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3120-98C2-9240-9F19-4C5F6CA57D8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5578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3E221C-9C7E-50C2-021C-CE126B8E2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6723638-83BA-33AE-D4D8-063F05E567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88C7CAB-A261-1F80-ACB3-3C1867B1A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B8F4A-6F9D-BE4C-89F5-03A5EE89460D}" type="datetimeFigureOut">
              <a:rPr lang="es-CR" smtClean="0"/>
              <a:t>8/2/24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002A4E8-BFF1-0460-9C87-E2DAF4AAB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EA59427-70FD-A7A0-CAA6-08D2053B4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3120-98C2-9240-9F19-4C5F6CA57D8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72780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567E40-FD21-632F-1CB3-C158E1A27E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BD52AAA-C0A9-9547-D7C8-69EEF2C6BB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F87C449-F6A0-B655-1CE8-76CB70E37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B8F4A-6F9D-BE4C-89F5-03A5EE89460D}" type="datetimeFigureOut">
              <a:rPr lang="es-CR" smtClean="0"/>
              <a:t>8/2/24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8EFBC21-C01A-3530-1057-F13D04376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9B57486-92CD-6854-85B6-4348542E7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3120-98C2-9240-9F19-4C5F6CA57D8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8930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E628A7-014C-994B-CDC8-73C0A96D9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FE12AA7-C21D-938A-10FD-40831B8E9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9BA8E84-BFB6-06C9-10F5-9D1FD4658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B8F4A-6F9D-BE4C-89F5-03A5EE89460D}" type="datetimeFigureOut">
              <a:rPr lang="es-CR" smtClean="0"/>
              <a:t>8/2/24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59A78-D49E-4DAE-7F56-B8C43553F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4C6015-BA13-A06C-FDF6-9759851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3120-98C2-9240-9F19-4C5F6CA57D8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59513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C0C0B1-2FC9-6585-DBD7-3944656D6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303988F-BED4-00D2-8688-5CC4652D2C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4C68915-07A5-601C-9CD5-E698D4345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B8F4A-6F9D-BE4C-89F5-03A5EE89460D}" type="datetimeFigureOut">
              <a:rPr lang="es-CR" smtClean="0"/>
              <a:t>8/2/24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093CEA-5E8D-9195-EF6A-E8A6CE2C1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8730568-29BC-07EB-6030-D0BBDE2A6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3120-98C2-9240-9F19-4C5F6CA57D8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612671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B0761D-D8BB-6542-F547-0F75A5B95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A45EDFC-4C5D-6A36-3554-1A6729D0D4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E5CBEEF-8429-367C-A9E4-6C31B13C57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CAAA1F7-3C88-928B-D7F4-44858015B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B8F4A-6F9D-BE4C-89F5-03A5EE89460D}" type="datetimeFigureOut">
              <a:rPr lang="es-CR" smtClean="0"/>
              <a:t>8/2/24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B63380B-7478-2511-3B19-327A3B17F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31BEAD1-4AF7-0F9C-6C9B-08A3D0AC1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3120-98C2-9240-9F19-4C5F6CA57D8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542443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6A603E-2215-E7CA-5872-0AF30CFA8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0B106A5-C79C-78D8-FB7B-01A0CCBD7A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925F68D-79B7-CB3D-AE35-C36028C46A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386D31C-AE4D-5973-1070-A4AF409EF8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14FC17E-A9CE-B90B-3C38-E6E008BC5A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2A4FD3B-1891-309D-EB28-1B0F5E6E4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B8F4A-6F9D-BE4C-89F5-03A5EE89460D}" type="datetimeFigureOut">
              <a:rPr lang="es-CR" smtClean="0"/>
              <a:t>8/2/24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7710244-C310-63C3-2552-F2CD5CBFC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6C4554E-9FD1-0150-85DB-94F5CFBAD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3120-98C2-9240-9F19-4C5F6CA57D8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6198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DCAD94-539D-CDE1-BAB5-3CCECCB4E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B04799E-0F92-8418-731F-BA8744486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B8F4A-6F9D-BE4C-89F5-03A5EE89460D}" type="datetimeFigureOut">
              <a:rPr lang="es-CR" smtClean="0"/>
              <a:t>8/2/24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FB5F706-311F-B124-0183-4C43A0E84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5EDEC6F-54D7-EBCF-C165-93DE79B3F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3120-98C2-9240-9F19-4C5F6CA57D8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44505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FCFE7ED-A183-3AB6-9F6C-B21C923FB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B8F4A-6F9D-BE4C-89F5-03A5EE89460D}" type="datetimeFigureOut">
              <a:rPr lang="es-CR" smtClean="0"/>
              <a:t>8/2/24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B635BC6-CFB6-8454-08EE-123F9C613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444DD60-330F-8AC8-7894-C5B7D2D6E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3120-98C2-9240-9F19-4C5F6CA57D8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6934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50DD81-5C4E-1F2A-82E8-BB15D5EEB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C9DF26C-8440-E432-FB30-DE79A3BDB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7EC7328-FE17-C111-D86F-7510D071DE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6C5BE81-4551-B238-1C24-C1F294FB5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B8F4A-6F9D-BE4C-89F5-03A5EE89460D}" type="datetimeFigureOut">
              <a:rPr lang="es-CR" smtClean="0"/>
              <a:t>8/2/24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E31F80-4669-16E6-3228-8DCDAB881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91F6467-8CBD-C600-C1E0-7699116F2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3120-98C2-9240-9F19-4C5F6CA57D8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36456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84D3EB-EAF4-B1D8-44A9-8B0DFC78F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8EA9A15-0001-E974-22C7-D026D554C5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BE31C6B-CE22-6F4F-5BC4-995553AF1D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1DCA0F1-4383-E3F8-7F86-00A18D714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B8F4A-6F9D-BE4C-89F5-03A5EE89460D}" type="datetimeFigureOut">
              <a:rPr lang="es-CR" smtClean="0"/>
              <a:t>8/2/24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F8A9636-0824-3F10-9DF6-539F84788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0D5C0D5-7486-5BA7-5224-88CB2AF8F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3120-98C2-9240-9F19-4C5F6CA57D8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37406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F5A86F3-CC69-45C7-246C-BE710C4CD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B451072-B24C-6BE2-3388-A148BA1CBD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A49C9E4-2EF9-BB9A-80E0-5AB3FDCC06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B8F4A-6F9D-BE4C-89F5-03A5EE89460D}" type="datetimeFigureOut">
              <a:rPr lang="es-CR" smtClean="0"/>
              <a:t>8/2/24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E5DE6B-168C-22E6-3E68-238BDA781B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087F392-0D09-C6EA-F1C2-0CA2EC2538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13120-98C2-9240-9F19-4C5F6CA57D8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85248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A68A1C1-644B-1CC8-E357-2DA04DA7E6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6350"/>
            <a:ext cx="12179300" cy="685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91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AC60EC-D256-F488-796B-4820DDFAD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1A7FB942-71D2-67A4-BB99-278FA7CE12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6179"/>
            <a:ext cx="12192000" cy="6859591"/>
          </a:xfrm>
        </p:spPr>
      </p:pic>
    </p:spTree>
    <p:extLst>
      <p:ext uri="{BB962C8B-B14F-4D97-AF65-F5344CB8AC3E}">
        <p14:creationId xmlns:p14="http://schemas.microsoft.com/office/powerpoint/2010/main" val="3763854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4AA8B3B-7DA1-084A-8882-1E0EC4338B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6350"/>
            <a:ext cx="12179300" cy="685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391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AF74A4B-DDAA-34BA-7AC4-DBDF15186B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6350"/>
            <a:ext cx="12179300" cy="685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305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F43C10-10EB-E422-876A-75AFBC0B71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04E64E9-5ACD-000F-5218-A0B1FD96BCD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700" y="6350"/>
            <a:ext cx="12179299" cy="685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5337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625952-B838-0FB6-9125-79FECE4A8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07B5EFC-885F-55A6-24AE-C7A9C86D258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700" y="6350"/>
            <a:ext cx="12179299" cy="6852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4084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AA70A1-6171-C143-666D-6075827EAF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DD322BC6-966B-491E-4C51-74847918CDB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700" y="6350"/>
            <a:ext cx="12179299" cy="6852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148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78A6E8-F923-1A9E-65D5-7A34B9CB54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44832E44-5A44-1262-D352-81B466387BD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701" y="6350"/>
            <a:ext cx="12179297" cy="6852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446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88E44B-008F-410A-5C40-4476233455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20953EC-6505-CA98-76B9-A8FA741CB5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703" y="5556"/>
            <a:ext cx="12179297" cy="685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38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937CD5-0497-24F0-086F-CD72A98136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F0ECED3-0AFE-DB6F-269B-4BC0DE2CAF3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704" y="5556"/>
            <a:ext cx="12179295" cy="685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7886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62FB48-3C6C-7AFF-4856-45E494B8A4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68E22FD-9FB1-CD3A-D8DE-7080AD22448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704" y="5556"/>
            <a:ext cx="12179295" cy="685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910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A580A2A-EF69-1D8B-8C0F-26AD8298D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6350"/>
            <a:ext cx="12179300" cy="685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0367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93C341-63F6-0011-5E8C-9FFC0E80D7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63723AFD-B0EE-3846-9F89-3EAA44F2E0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705" y="5556"/>
            <a:ext cx="12179293" cy="685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8217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C97065-6DF2-77BE-1DD7-12E5E07A9B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06790FF7-97CD-10A2-4045-77A8D65511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705" y="5556"/>
            <a:ext cx="12179293" cy="685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1971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C6FE65-1E65-041A-C731-06EF723F35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F8D934-91B5-52D0-3C8C-1634EF45223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705" y="5556"/>
            <a:ext cx="12179292" cy="685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7846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C4C16A-8BEB-EF9F-5A5C-59298E5EC6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5104042-9F09-1001-5AEA-366D051B5F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705" y="5556"/>
            <a:ext cx="12179292" cy="685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6846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02C9E6-F5A6-11A1-7375-1D3CAAC53B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DB6DB093-F443-2DA9-BF2C-F27CAC6693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706" y="5556"/>
            <a:ext cx="12179290" cy="685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3517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34B477-3D90-25FC-B140-0EAFE4CD2C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59DD529-3010-8728-B497-9E3E0F53BDA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706" y="5556"/>
            <a:ext cx="12179290" cy="6852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3580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CB7F37-4443-F00F-4ABD-0BFE7A4BF9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6310ADAE-380C-1A60-4B60-455148692E3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707" y="5556"/>
            <a:ext cx="12179288" cy="6852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8364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EFFEC7-EB19-F653-261C-DA1629914A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F343545-2377-7BA8-F566-59D57AFD7C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707" y="5556"/>
            <a:ext cx="12179288" cy="68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308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132E5900-7C3F-5769-6F09-A12369984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6350"/>
            <a:ext cx="12179300" cy="685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602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E82BE5-50FF-9BF7-EDB6-1E3127A7C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98D0A643-631E-1DF6-C39C-5CB708F01E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12189173" cy="6858000"/>
          </a:xfrm>
        </p:spPr>
      </p:pic>
    </p:spTree>
    <p:extLst>
      <p:ext uri="{BB962C8B-B14F-4D97-AF65-F5344CB8AC3E}">
        <p14:creationId xmlns:p14="http://schemas.microsoft.com/office/powerpoint/2010/main" val="4168571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98E78F-2339-F8A1-02B8-F6BD497FF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317F4D24-3E9E-70E8-DCF5-A12928DA66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9591"/>
          </a:xfrm>
        </p:spPr>
      </p:pic>
    </p:spTree>
    <p:extLst>
      <p:ext uri="{BB962C8B-B14F-4D97-AF65-F5344CB8AC3E}">
        <p14:creationId xmlns:p14="http://schemas.microsoft.com/office/powerpoint/2010/main" val="90314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49862E-FD1D-4F3C-EB13-0DB667177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6E2A46D8-3D74-64E4-1830-65484417F2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9591"/>
          </a:xfrm>
        </p:spPr>
      </p:pic>
    </p:spTree>
    <p:extLst>
      <p:ext uri="{BB962C8B-B14F-4D97-AF65-F5344CB8AC3E}">
        <p14:creationId xmlns:p14="http://schemas.microsoft.com/office/powerpoint/2010/main" val="3084890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DD0EF5C-8C85-8699-CCC2-0AFEA183E3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9" y="6350"/>
            <a:ext cx="12177887" cy="685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666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340CB0-C828-6D05-CBB0-FE9CE3926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B481E99C-E585-60B4-6D94-F28951932C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9591"/>
          </a:xfrm>
        </p:spPr>
      </p:pic>
    </p:spTree>
    <p:extLst>
      <p:ext uri="{BB962C8B-B14F-4D97-AF65-F5344CB8AC3E}">
        <p14:creationId xmlns:p14="http://schemas.microsoft.com/office/powerpoint/2010/main" val="1954221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882F33-7D05-3710-05D5-58A17357A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6B66A15A-7A93-1282-6E7B-1A4BAC0486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9591"/>
          </a:xfrm>
        </p:spPr>
      </p:pic>
    </p:spTree>
    <p:extLst>
      <p:ext uri="{BB962C8B-B14F-4D97-AF65-F5344CB8AC3E}">
        <p14:creationId xmlns:p14="http://schemas.microsoft.com/office/powerpoint/2010/main" val="2721955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Panorámica</PresentationFormat>
  <Paragraphs>0</Paragraphs>
  <Slides>27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1</cp:revision>
  <dcterms:created xsi:type="dcterms:W3CDTF">2024-02-08T18:50:11Z</dcterms:created>
  <dcterms:modified xsi:type="dcterms:W3CDTF">2024-02-08T18:58:02Z</dcterms:modified>
</cp:coreProperties>
</file>