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70" r:id="rId10"/>
    <p:sldId id="271" r:id="rId1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81"/>
    <p:restoredTop sz="94693"/>
  </p:normalViewPr>
  <p:slideViewPr>
    <p:cSldViewPr snapToGrid="0" snapToObjects="1">
      <p:cViewPr varScale="1">
        <p:scale>
          <a:sx n="103" d="100"/>
          <a:sy n="103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CLASIFICACION%202025\CONTROL%20DE%20PLAZAS\cuadro%20nivel%20de%20empleo%20para%20insumo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 dirty="0"/>
              <a:t>% plazas administrativas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8"/>
          <c:dPt>
            <c:idx val="0"/>
            <c:bubble3D val="0"/>
            <c:explosion val="21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38A-4F78-8982-F7F8FD92D9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38A-4F78-8982-F7F8FD92D9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38A-4F78-8982-F7F8FD92D9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138A-4F78-8982-F7F8FD92D9B5}"/>
              </c:ext>
            </c:extLst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'report name'!$B$50:$B$53</c:f>
              <c:strCache>
                <c:ptCount val="4"/>
                <c:pt idx="0">
                  <c:v>Propietarias</c:v>
                </c:pt>
                <c:pt idx="1">
                  <c:v>Vacantes</c:v>
                </c:pt>
                <c:pt idx="2">
                  <c:v>Plazos fijos</c:v>
                </c:pt>
                <c:pt idx="3">
                  <c:v>Servicios especiales</c:v>
                </c:pt>
              </c:strCache>
            </c:strRef>
          </c:cat>
          <c:val>
            <c:numRef>
              <c:f>'report name'!$D$50:$D$53</c:f>
              <c:numCache>
                <c:formatCode>0.00</c:formatCode>
                <c:ptCount val="4"/>
                <c:pt idx="0">
                  <c:v>78.033352501437605</c:v>
                </c:pt>
                <c:pt idx="1">
                  <c:v>8.6831512363427255</c:v>
                </c:pt>
                <c:pt idx="2">
                  <c:v>9.0856814261069587</c:v>
                </c:pt>
                <c:pt idx="3">
                  <c:v>4.1978148361127081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8A-4F78-8982-F7F8FD92D9B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7/11/2025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7/11/2025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501141"/>
          </a:xfrm>
        </p:spPr>
        <p:txBody>
          <a:bodyPr/>
          <a:lstStyle/>
          <a:p>
            <a:pPr algn="ctr"/>
            <a:r>
              <a:rPr lang="es-CR" dirty="0"/>
              <a:t>ESTADÍSTICAS 2025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2400" b="1" dirty="0"/>
              <a:t>Área de Organización del Trabajo, Clasificación y Valoración de Cargos</a:t>
            </a:r>
          </a:p>
        </p:txBody>
      </p:sp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1B51476B-4CB3-6346-0190-C342D58953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41272" r="1607"/>
          <a:stretch/>
        </p:blipFill>
        <p:spPr>
          <a:xfrm>
            <a:off x="5197032" y="239151"/>
            <a:ext cx="2488557" cy="1034569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9591D4CA-354D-0E95-0839-A6510B7F1126}"/>
              </a:ext>
            </a:extLst>
          </p:cNvPr>
          <p:cNvSpPr txBox="1">
            <a:spLocks/>
          </p:cNvSpPr>
          <p:nvPr/>
        </p:nvSpPr>
        <p:spPr>
          <a:xfrm>
            <a:off x="5486400" y="2465408"/>
            <a:ext cx="6254044" cy="880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/>
              <a:t>Período enero a octubre 2025</a:t>
            </a:r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0A84F-9497-431D-8145-D5CEB2292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607708A-2702-5336-AF58-D297808E0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CAMPUS UNIVERSITARIO</a:t>
            </a:r>
            <a:endParaRPr lang="es-CR" sz="1800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D89BED59-787D-7483-9A36-6CB4C9E37D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040316"/>
              </p:ext>
            </p:extLst>
          </p:nvPr>
        </p:nvGraphicFramePr>
        <p:xfrm>
          <a:off x="1299228" y="1231900"/>
          <a:ext cx="9593544" cy="4394200"/>
        </p:xfrm>
        <a:graphic>
          <a:graphicData uri="http://schemas.openxmlformats.org/drawingml/2006/table">
            <a:tbl>
              <a:tblPr/>
              <a:tblGrid>
                <a:gridCol w="6683606">
                  <a:extLst>
                    <a:ext uri="{9D8B030D-6E8A-4147-A177-3AD203B41FA5}">
                      <a16:colId xmlns:a16="http://schemas.microsoft.com/office/drawing/2014/main" val="3500581838"/>
                    </a:ext>
                  </a:extLst>
                </a:gridCol>
                <a:gridCol w="2909938">
                  <a:extLst>
                    <a:ext uri="{9D8B030D-6E8A-4147-A177-3AD203B41FA5}">
                      <a16:colId xmlns:a16="http://schemas.microsoft.com/office/drawing/2014/main" val="792708274"/>
                    </a:ext>
                  </a:extLst>
                </a:gridCol>
              </a:tblGrid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Unidad ejecutora 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Cantidad 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023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Benjamín Núñez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35823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Higuerón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05479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Omar Dengo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41192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Liberia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50413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Nicoya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17885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Sarapiquí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95094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866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52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19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8AD6FCB-4629-6547-8B47-5D879588B1E8}"/>
              </a:ext>
            </a:extLst>
          </p:cNvPr>
          <p:cNvSpPr txBox="1">
            <a:spLocks/>
          </p:cNvSpPr>
          <p:nvPr/>
        </p:nvSpPr>
        <p:spPr>
          <a:xfrm>
            <a:off x="896291" y="642365"/>
            <a:ext cx="11102761" cy="1146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PLAZAS ADMINISTRATIVAS POR TIPO PRESUPUESTO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7869A3A-9872-88F1-4422-09354EE64E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498442"/>
              </p:ext>
            </p:extLst>
          </p:nvPr>
        </p:nvGraphicFramePr>
        <p:xfrm>
          <a:off x="896292" y="2963479"/>
          <a:ext cx="560928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25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912444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1138296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  <a:gridCol w="2195287">
                  <a:extLst>
                    <a:ext uri="{9D8B030D-6E8A-4147-A177-3AD203B41FA5}">
                      <a16:colId xmlns:a16="http://schemas.microsoft.com/office/drawing/2014/main" val="1528440013"/>
                    </a:ext>
                  </a:extLst>
                </a:gridCol>
              </a:tblGrid>
              <a:tr h="555113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</a:t>
                      </a:r>
                      <a:r>
                        <a:rPr lang="es-CR" dirty="0" err="1"/>
                        <a:t>ropietarias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Vacante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Plazo fijo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Servicios </a:t>
                      </a:r>
                    </a:p>
                    <a:p>
                      <a:pPr algn="ctr"/>
                      <a:r>
                        <a:rPr lang="es-MX" dirty="0"/>
                        <a:t>especiales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1357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158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151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73</a:t>
                      </a:r>
                      <a:endParaRPr lang="es-C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77D5CBB-6A82-65B7-90D7-E4270BCA61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457211"/>
              </p:ext>
            </p:extLst>
          </p:nvPr>
        </p:nvGraphicFramePr>
        <p:xfrm>
          <a:off x="6810377" y="2038350"/>
          <a:ext cx="4905374" cy="37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0B05D09-1DAA-2D3D-A71B-61C7E0095A4C}"/>
              </a:ext>
            </a:extLst>
          </p:cNvPr>
          <p:cNvSpPr txBox="1">
            <a:spLocks/>
          </p:cNvSpPr>
          <p:nvPr/>
        </p:nvSpPr>
        <p:spPr>
          <a:xfrm>
            <a:off x="536812" y="1169888"/>
            <a:ext cx="10928357" cy="122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CONVERSIONES PLAZAS ADMINISTRATIVAS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3D4F678-FB71-A2DB-F8E5-ACCF25F3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19000"/>
              </p:ext>
            </p:extLst>
          </p:nvPr>
        </p:nvGraphicFramePr>
        <p:xfrm>
          <a:off x="1936990" y="2772753"/>
          <a:ext cx="764516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58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382258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Servicios específicos </a:t>
                      </a:r>
                    </a:p>
                    <a:p>
                      <a:pPr algn="ctr"/>
                      <a:r>
                        <a:rPr lang="es-CR" dirty="0"/>
                        <a:t>a plazo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Plazo fijo </a:t>
                      </a:r>
                    </a:p>
                    <a:p>
                      <a:pPr algn="ctr"/>
                      <a:r>
                        <a:rPr lang="es-CR" dirty="0"/>
                        <a:t>a propiedad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31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12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2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F6C9D04-D27F-E39D-57B4-AB06EC03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1371600"/>
            <a:ext cx="10818125" cy="951722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REPOSICIONES DE PLAZAS ADMINISTRATIVAS</a:t>
            </a:r>
            <a:br>
              <a:rPr lang="es-CR" sz="3600" b="1" dirty="0">
                <a:latin typeface="Amasis MT Pro Black" panose="02040A04050005020304" pitchFamily="18" charset="0"/>
              </a:rPr>
            </a:b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9C39787-D00B-0201-2AC1-E17CAA615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4658"/>
              </p:ext>
            </p:extLst>
          </p:nvPr>
        </p:nvGraphicFramePr>
        <p:xfrm>
          <a:off x="3988579" y="2410443"/>
          <a:ext cx="473632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6321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Reposiciones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41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06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956C523-DF7F-0FCB-114D-103E4F9D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304145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Asignaciones de plazas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80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9011FFF-8317-B312-6761-6690B018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INOFRMES DE ASIGNACIONES DE PLAZAS ADMINISTRATIVAS</a:t>
            </a:r>
          </a:p>
        </p:txBody>
      </p:sp>
    </p:spTree>
    <p:extLst>
      <p:ext uri="{BB962C8B-B14F-4D97-AF65-F5344CB8AC3E}">
        <p14:creationId xmlns:p14="http://schemas.microsoft.com/office/powerpoint/2010/main" val="165602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524618F-038F-7151-064B-7B191FD6C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CAMBIOS DE PUESTOS ADMINISTRATIVOS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5A69FA1-6665-7118-FADE-72E50A915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988808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Cambios de puesto administrativos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122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50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04883F5-DC1A-1951-D2C6-1AAF6A7C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SOLICITUDES DE DEDICACIÓN EXCLUSIVA, DISPONIBILIDAD Y SOBRESUELDOS RESUELTAS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7D2D052-6D32-2773-D827-00A5ABBAE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155379"/>
              </p:ext>
            </p:extLst>
          </p:nvPr>
        </p:nvGraphicFramePr>
        <p:xfrm>
          <a:off x="2685045" y="2878512"/>
          <a:ext cx="7699925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08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688840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Dedicación exclusiva administrativa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Disponibilidad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Sobresueldos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6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49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DD28549-F632-099E-1CFB-5EE7CA34E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1016742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PERSONAL EN TELETRABAJO POR SEXO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97E7524-439A-299C-95C5-3CAE55C80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259033"/>
              </p:ext>
            </p:extLst>
          </p:nvPr>
        </p:nvGraphicFramePr>
        <p:xfrm>
          <a:off x="1936990" y="2772753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Mujeres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614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Hombres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252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67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004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D595D-4636-709D-E289-B3066F87D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DADE92D-ED69-11E7-9F05-AE32A4163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UBICACIÓN GEOGRÁFICA</a:t>
            </a:r>
            <a:endParaRPr lang="es-CR" sz="1800" dirty="0"/>
          </a:p>
        </p:txBody>
      </p:sp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C3156291-85C9-C1DB-2544-69F0136EE0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393074"/>
              </p:ext>
            </p:extLst>
          </p:nvPr>
        </p:nvGraphicFramePr>
        <p:xfrm>
          <a:off x="2051957" y="1036362"/>
          <a:ext cx="78105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0">
                  <a:extLst>
                    <a:ext uri="{9D8B030D-6E8A-4147-A177-3AD203B41FA5}">
                      <a16:colId xmlns:a16="http://schemas.microsoft.com/office/drawing/2014/main" val="3723354725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377403701"/>
                    </a:ext>
                  </a:extLst>
                </a:gridCol>
              </a:tblGrid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Provincia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69419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Alajuela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1262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Cartago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9674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Guanacaste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280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Heredia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76763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Limón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13502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Puntarenas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060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San José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841672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866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949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545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172</Words>
  <Application>Microsoft Office PowerPoint</Application>
  <PresentationFormat>Panorámica</PresentationFormat>
  <Paragraphs>80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Amasis MT Pro Black</vt:lpstr>
      <vt:lpstr>Arial</vt:lpstr>
      <vt:lpstr>Calibri</vt:lpstr>
      <vt:lpstr>Calibri Light</vt:lpstr>
      <vt:lpstr>Tema de Office</vt:lpstr>
      <vt:lpstr>ESTADÍSTICAS 2025</vt:lpstr>
      <vt:lpstr>Presentación de PowerPoint</vt:lpstr>
      <vt:lpstr>Presentación de PowerPoint</vt:lpstr>
      <vt:lpstr>CANTIDAD DE REPOSICIONES DE PLAZAS ADMINISTRATIVAS </vt:lpstr>
      <vt:lpstr>CANTIDAD DE INOFRMES DE ASIGNACIONES DE PLAZAS ADMINISTRATIVAS</vt:lpstr>
      <vt:lpstr>CANTIDAD DE CAMBIOS DE PUESTOS ADMINISTRATIVOS</vt:lpstr>
      <vt:lpstr>CANTIDAD DE SOLICITUDES DE DEDICACIÓN EXCLUSIVA, DISPONIBILIDAD Y SOBRESUELDOS RESUELTAS</vt:lpstr>
      <vt:lpstr>PERSONAL EN TELETRABAJO POR SEXO</vt:lpstr>
      <vt:lpstr>PERSONAL EN TELETRABAJO POR UBICACIÓN GEOGRÁFICA</vt:lpstr>
      <vt:lpstr>PERSONAL EN TELETRABAJO POR CAMPUS UNIVERSITARIO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MAGALY SOLANO  PEREZ</cp:lastModifiedBy>
  <cp:revision>33</cp:revision>
  <dcterms:created xsi:type="dcterms:W3CDTF">2022-01-11T16:41:00Z</dcterms:created>
  <dcterms:modified xsi:type="dcterms:W3CDTF">2025-11-07T22:19:53Z</dcterms:modified>
</cp:coreProperties>
</file>