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>
        <p:scale>
          <a:sx n="90" d="100"/>
          <a:sy n="90" d="100"/>
        </p:scale>
        <p:origin x="-642" y="-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11/11/2024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501141"/>
          </a:xfrm>
        </p:spPr>
        <p:txBody>
          <a:bodyPr/>
          <a:lstStyle/>
          <a:p>
            <a:pPr algn="ctr"/>
            <a:r>
              <a:rPr lang="es-CR" dirty="0"/>
              <a:t>ESTADÍSTICAS ANUALES 2024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2400" b="1" dirty="0"/>
              <a:t>Área de Organización del Trabajo, Clasificación y Valoración de Cargos</a:t>
            </a: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/>
      </p:pic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1B51476B-4CB3-6346-0190-C342D58953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41272" r="1607"/>
          <a:stretch/>
        </p:blipFill>
        <p:spPr>
          <a:xfrm>
            <a:off x="5197032" y="239151"/>
            <a:ext cx="2488557" cy="1034569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9591D4CA-354D-0E95-0839-A6510B7F1126}"/>
              </a:ext>
            </a:extLst>
          </p:cNvPr>
          <p:cNvSpPr txBox="1">
            <a:spLocks/>
          </p:cNvSpPr>
          <p:nvPr/>
        </p:nvSpPr>
        <p:spPr>
          <a:xfrm>
            <a:off x="5486400" y="2465408"/>
            <a:ext cx="6254044" cy="880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/>
              <a:t>Período enero a octubre 2024</a:t>
            </a:r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3675760-5FB9-9F76-1384-3319CFF81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UBICACIÓN GEOGRÁFICA</a:t>
            </a:r>
            <a:endParaRPr lang="es-CR" sz="1800" dirty="0"/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C70A989D-B8AA-9520-396C-06D00ADC9D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21316"/>
              </p:ext>
            </p:extLst>
          </p:nvPr>
        </p:nvGraphicFramePr>
        <p:xfrm>
          <a:off x="2051957" y="1036362"/>
          <a:ext cx="78105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Provincia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Alajuela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Cartago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Guanacaste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Heredia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544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Limón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Puntarenas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San José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949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654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8AD6FCB-4629-6547-8B47-5D879588B1E8}"/>
              </a:ext>
            </a:extLst>
          </p:cNvPr>
          <p:cNvSpPr txBox="1">
            <a:spLocks/>
          </p:cNvSpPr>
          <p:nvPr/>
        </p:nvSpPr>
        <p:spPr>
          <a:xfrm>
            <a:off x="686938" y="1166563"/>
            <a:ext cx="11102761" cy="114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PLAZAS ADMINISTRATIVAS POR TIPO PRESUPUESTO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7869A3A-9872-88F1-4422-09354EE64E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660447"/>
              </p:ext>
            </p:extLst>
          </p:nvPr>
        </p:nvGraphicFramePr>
        <p:xfrm>
          <a:off x="2134540" y="2878512"/>
          <a:ext cx="8207556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139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2317898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1629617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  <a:gridCol w="2449902">
                  <a:extLst>
                    <a:ext uri="{9D8B030D-6E8A-4147-A177-3AD203B41FA5}">
                      <a16:colId xmlns:a16="http://schemas.microsoft.com/office/drawing/2014/main" val="1528440013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</a:t>
                      </a:r>
                      <a:r>
                        <a:rPr lang="es-CR" dirty="0" err="1"/>
                        <a:t>ropietarias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Propietaria vacante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Plazo fijo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Específicos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1304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172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141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26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0B05D09-1DAA-2D3D-A71B-61C7E0095A4C}"/>
              </a:ext>
            </a:extLst>
          </p:cNvPr>
          <p:cNvSpPr txBox="1">
            <a:spLocks/>
          </p:cNvSpPr>
          <p:nvPr/>
        </p:nvSpPr>
        <p:spPr>
          <a:xfrm>
            <a:off x="536812" y="1169888"/>
            <a:ext cx="10928357" cy="122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CONVERSIONES PLAZAS ADMINISTRATIVAS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3D4F678-FB71-A2DB-F8E5-ACCF25F3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384873"/>
              </p:ext>
            </p:extLst>
          </p:nvPr>
        </p:nvGraphicFramePr>
        <p:xfrm>
          <a:off x="1936990" y="277275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Servicios específicos a plazo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Plazo fijo a propiedad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0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9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2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F6C9D04-D27F-E39D-57B4-AB06EC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1371600"/>
            <a:ext cx="10818125" cy="951722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DE PLAZAS ADMINISTRATIVAS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9C39787-D00B-0201-2AC1-E17CAA615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409468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Reposiciones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64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06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956C523-DF7F-0FCB-114D-103E4F9D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378662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Asignaciones de plazas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46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9011FFF-8317-B312-6761-6690B01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ASIGNACIONES DE PLAZAS ADMINISTRATIVAS</a:t>
            </a:r>
          </a:p>
        </p:txBody>
      </p:sp>
    </p:spTree>
    <p:extLst>
      <p:ext uri="{BB962C8B-B14F-4D97-AF65-F5344CB8AC3E}">
        <p14:creationId xmlns:p14="http://schemas.microsoft.com/office/powerpoint/2010/main" val="165602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524618F-038F-7151-064B-7B191FD6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CAMBIOS DE PUESTOS ADMINISTRATIVOS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A69FA1-6665-7118-FADE-72E50A91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10382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Cambios de puesto administrativos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194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50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04883F5-DC1A-1951-D2C6-1AAF6A7C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SOLICITUDES DE DEDICACIÓN EXCLUSIVA, DISPONIBILIDAD Y SOBRESUELDOS RESUELTAS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D2D052-6D32-2773-D827-00A5ABBAE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470051"/>
              </p:ext>
            </p:extLst>
          </p:nvPr>
        </p:nvGraphicFramePr>
        <p:xfrm>
          <a:off x="2685045" y="2878512"/>
          <a:ext cx="7699925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8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688840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Dedicación exclusiva administrativa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43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4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DD28549-F632-099E-1CFB-5EE7CA34E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1016742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PERSONAL EN TELETRABAJO POR SEXO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97E7524-439A-299C-95C5-3CAE55C80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448727"/>
              </p:ext>
            </p:extLst>
          </p:nvPr>
        </p:nvGraphicFramePr>
        <p:xfrm>
          <a:off x="1936990" y="277275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Mujeres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Hombres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205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67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00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CD9102-97B6-72DF-03BF-83B0700D8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UNIDAD EJECUTORA</a:t>
            </a:r>
            <a:endParaRPr lang="es-CR" sz="1800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8F28A47-0753-432A-4032-56102CF3E9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416439"/>
              </p:ext>
            </p:extLst>
          </p:nvPr>
        </p:nvGraphicFramePr>
        <p:xfrm>
          <a:off x="2509157" y="541839"/>
          <a:ext cx="7810500" cy="694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Unidad ejecutora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CIDEA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Contraloría Universitaria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Editorial Universitaria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Facultad de Ciencias de la Salud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Facultad de Exactas y Naturales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Facultad de Ciencias Sociales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Facultad de Filosofía y Letras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68536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Facultad de Tierra y 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7506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Órganos desconcentrados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9728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Rectoría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30168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Rectoría Adjunta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200689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Sede Regional Chorotega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09688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Vicerrectoría de Administración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52421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Vicerrectoría de Docencia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2029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Vicerrectoría de Investigación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87869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Vicerrectoría de Vida Estudiantil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67566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350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2013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220</Words>
  <Application>Microsoft Office PowerPoint</Application>
  <PresentationFormat>Panorámica</PresentationFormat>
  <Paragraphs>98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Amasis MT Pro Black</vt:lpstr>
      <vt:lpstr>Arial</vt:lpstr>
      <vt:lpstr>Calibri</vt:lpstr>
      <vt:lpstr>Calibri Light</vt:lpstr>
      <vt:lpstr>Tema de Office</vt:lpstr>
      <vt:lpstr>ESTADÍSTICAS ANUALES 2024</vt:lpstr>
      <vt:lpstr>Presentación de PowerPoint</vt:lpstr>
      <vt:lpstr>Presentación de PowerPoint</vt:lpstr>
      <vt:lpstr>CANTIDAD DE REPOSICIONES DE PLAZAS ADMINISTRATIVAS </vt:lpstr>
      <vt:lpstr>CANTIDAD DE ASIGNACIONES DE PLAZAS ADMINISTRATIVAS</vt:lpstr>
      <vt:lpstr>CANTIDAD DE CAMBIOS DE PUESTOS ADMINISTRATIVOS</vt:lpstr>
      <vt:lpstr>CANTIDAD DE SOLICITUDES DE DEDICACIÓN EXCLUSIVA, DISPONIBILIDAD Y SOBRESUELDOS RESUELTAS</vt:lpstr>
      <vt:lpstr>PERSONAL EN TELETRABAJO POR SEXO</vt:lpstr>
      <vt:lpstr>PERSONAL EN TELETRABAJO POR UNIDAD EJECUTORA</vt:lpstr>
      <vt:lpstr>PERSONAL EN TELETRABAJO POR UBICACIÓN GEOGRÁFICA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MAGALY SOLANO PEREZ</cp:lastModifiedBy>
  <cp:revision>18</cp:revision>
  <dcterms:created xsi:type="dcterms:W3CDTF">2022-01-11T16:41:00Z</dcterms:created>
  <dcterms:modified xsi:type="dcterms:W3CDTF">2024-11-11T20:24:27Z</dcterms:modified>
</cp:coreProperties>
</file>