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287000" cy="10287000"/>
  <p:notesSz cx="10287000" cy="10287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2150" y="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71525" y="3188970"/>
            <a:ext cx="874395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43050" y="5760720"/>
            <a:ext cx="72009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14350" y="2366010"/>
            <a:ext cx="4474845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297805" y="2366010"/>
            <a:ext cx="4474845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5.png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24" Type="http://schemas.openxmlformats.org/officeDocument/2006/relationships/image" Target="../media/image18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23" Type="http://schemas.openxmlformats.org/officeDocument/2006/relationships/image" Target="../media/image17.png"/><Relationship Id="rId10" Type="http://schemas.openxmlformats.org/officeDocument/2006/relationships/image" Target="../media/image4.png"/><Relationship Id="rId19" Type="http://schemas.openxmlformats.org/officeDocument/2006/relationships/image" Target="../media/image1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Relationship Id="rId22" Type="http://schemas.openxmlformats.org/officeDocument/2006/relationships/image" Target="../media/image1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0287000" cy="10287000"/>
          </a:xfrm>
          <a:custGeom>
            <a:avLst/>
            <a:gdLst/>
            <a:ahLst/>
            <a:cxnLst/>
            <a:rect l="l" t="t" r="r" b="b"/>
            <a:pathLst>
              <a:path w="10287000" h="10287000">
                <a:moveTo>
                  <a:pt x="10286999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0286999" y="0"/>
                </a:lnTo>
                <a:lnTo>
                  <a:pt x="10286999" y="10286999"/>
                </a:lnTo>
                <a:close/>
              </a:path>
            </a:pathLst>
          </a:custGeom>
          <a:solidFill>
            <a:srgbClr val="F5FAF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414413" y="843308"/>
            <a:ext cx="1571624" cy="1562099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75332" y="873326"/>
            <a:ext cx="1304925" cy="1247774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246" y="0"/>
            <a:ext cx="395949" cy="224225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240077" y="0"/>
            <a:ext cx="631167" cy="538384"/>
          </a:xfrm>
          <a:prstGeom prst="rect">
            <a:avLst/>
          </a:prstGeom>
        </p:spPr>
      </p:pic>
      <p:pic>
        <p:nvPicPr>
          <p:cNvPr id="21" name="bg object 21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1041124" y="0"/>
            <a:ext cx="446859" cy="268546"/>
          </a:xfrm>
          <a:prstGeom prst="rect">
            <a:avLst/>
          </a:prstGeom>
        </p:spPr>
      </p:pic>
      <p:pic>
        <p:nvPicPr>
          <p:cNvPr id="22" name="bg object 22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619039" y="0"/>
            <a:ext cx="631167" cy="388474"/>
          </a:xfrm>
          <a:prstGeom prst="rect">
            <a:avLst/>
          </a:prstGeom>
        </p:spPr>
      </p:pic>
      <p:pic>
        <p:nvPicPr>
          <p:cNvPr id="23" name="bg object 23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240077" y="0"/>
            <a:ext cx="631167" cy="361099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10278136" y="0"/>
            <a:ext cx="8863" cy="380159"/>
          </a:xfrm>
          <a:prstGeom prst="rect">
            <a:avLst/>
          </a:prstGeom>
        </p:spPr>
      </p:pic>
      <p:pic>
        <p:nvPicPr>
          <p:cNvPr id="25" name="bg object 25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9792958" y="57300"/>
            <a:ext cx="494041" cy="644384"/>
          </a:xfrm>
          <a:prstGeom prst="rect">
            <a:avLst/>
          </a:prstGeom>
        </p:spPr>
      </p:pic>
      <p:pic>
        <p:nvPicPr>
          <p:cNvPr id="26" name="bg object 26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9161596" y="0"/>
            <a:ext cx="457126" cy="425520"/>
          </a:xfrm>
          <a:prstGeom prst="rect">
            <a:avLst/>
          </a:prstGeom>
        </p:spPr>
      </p:pic>
      <p:pic>
        <p:nvPicPr>
          <p:cNvPr id="27" name="bg object 27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9404279" y="0"/>
            <a:ext cx="647350" cy="548260"/>
          </a:xfrm>
          <a:prstGeom prst="rect">
            <a:avLst/>
          </a:prstGeom>
        </p:spPr>
      </p:pic>
      <p:pic>
        <p:nvPicPr>
          <p:cNvPr id="28" name="bg object 28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9792957" y="0"/>
            <a:ext cx="494041" cy="520243"/>
          </a:xfrm>
          <a:prstGeom prst="rect">
            <a:avLst/>
          </a:prstGeom>
        </p:spPr>
      </p:pic>
      <p:sp>
        <p:nvSpPr>
          <p:cNvPr id="29" name="bg object 29"/>
          <p:cNvSpPr/>
          <p:nvPr/>
        </p:nvSpPr>
        <p:spPr>
          <a:xfrm>
            <a:off x="0" y="9566525"/>
            <a:ext cx="10287000" cy="720725"/>
          </a:xfrm>
          <a:custGeom>
            <a:avLst/>
            <a:gdLst/>
            <a:ahLst/>
            <a:cxnLst/>
            <a:rect l="l" t="t" r="r" b="b"/>
            <a:pathLst>
              <a:path w="10287000" h="720725">
                <a:moveTo>
                  <a:pt x="10286999" y="720474"/>
                </a:moveTo>
                <a:lnTo>
                  <a:pt x="0" y="720474"/>
                </a:lnTo>
                <a:lnTo>
                  <a:pt x="0" y="130847"/>
                </a:lnTo>
                <a:lnTo>
                  <a:pt x="62266" y="91424"/>
                </a:lnTo>
                <a:lnTo>
                  <a:pt x="102105" y="70775"/>
                </a:lnTo>
                <a:lnTo>
                  <a:pt x="143338" y="52570"/>
                </a:lnTo>
                <a:lnTo>
                  <a:pt x="185870" y="36904"/>
                </a:lnTo>
                <a:lnTo>
                  <a:pt x="229606" y="23873"/>
                </a:lnTo>
                <a:lnTo>
                  <a:pt x="274451" y="13571"/>
                </a:lnTo>
                <a:lnTo>
                  <a:pt x="320308" y="6095"/>
                </a:lnTo>
                <a:lnTo>
                  <a:pt x="367082" y="1539"/>
                </a:lnTo>
                <a:lnTo>
                  <a:pt x="414679" y="0"/>
                </a:lnTo>
                <a:lnTo>
                  <a:pt x="9872320" y="0"/>
                </a:lnTo>
                <a:lnTo>
                  <a:pt x="9919916" y="1539"/>
                </a:lnTo>
                <a:lnTo>
                  <a:pt x="9966691" y="6095"/>
                </a:lnTo>
                <a:lnTo>
                  <a:pt x="10012548" y="13571"/>
                </a:lnTo>
                <a:lnTo>
                  <a:pt x="10057392" y="23873"/>
                </a:lnTo>
                <a:lnTo>
                  <a:pt x="10101128" y="36904"/>
                </a:lnTo>
                <a:lnTo>
                  <a:pt x="10143660" y="52570"/>
                </a:lnTo>
                <a:lnTo>
                  <a:pt x="10184893" y="70775"/>
                </a:lnTo>
                <a:lnTo>
                  <a:pt x="10224732" y="91424"/>
                </a:lnTo>
                <a:lnTo>
                  <a:pt x="10263081" y="114420"/>
                </a:lnTo>
                <a:lnTo>
                  <a:pt x="10286999" y="130847"/>
                </a:lnTo>
                <a:lnTo>
                  <a:pt x="10286999" y="720474"/>
                </a:lnTo>
                <a:close/>
              </a:path>
            </a:pathLst>
          </a:custGeom>
          <a:solidFill>
            <a:srgbClr val="28AAD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0" name="bg object 30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3568604" y="0"/>
            <a:ext cx="375644" cy="292763"/>
          </a:xfrm>
          <a:prstGeom prst="rect">
            <a:avLst/>
          </a:prstGeom>
        </p:spPr>
      </p:pic>
      <p:pic>
        <p:nvPicPr>
          <p:cNvPr id="31" name="bg object 31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3119814" y="0"/>
            <a:ext cx="598799" cy="216996"/>
          </a:xfrm>
          <a:prstGeom prst="rect">
            <a:avLst/>
          </a:prstGeom>
        </p:spPr>
      </p:pic>
      <p:pic>
        <p:nvPicPr>
          <p:cNvPr id="32" name="bg object 32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2534704" y="0"/>
            <a:ext cx="423943" cy="298973"/>
          </a:xfrm>
          <a:prstGeom prst="rect">
            <a:avLst/>
          </a:prstGeom>
        </p:spPr>
      </p:pic>
      <p:pic>
        <p:nvPicPr>
          <p:cNvPr id="33" name="bg object 33"/>
          <p:cNvPicPr/>
          <p:nvPr/>
        </p:nvPicPr>
        <p:blipFill>
          <a:blip r:embed="rId22" cstate="print"/>
          <a:stretch>
            <a:fillRect/>
          </a:stretch>
        </p:blipFill>
        <p:spPr>
          <a:xfrm>
            <a:off x="2760287" y="0"/>
            <a:ext cx="598799" cy="359835"/>
          </a:xfrm>
          <a:prstGeom prst="rect">
            <a:avLst/>
          </a:prstGeom>
        </p:spPr>
      </p:pic>
      <p:pic>
        <p:nvPicPr>
          <p:cNvPr id="34" name="bg object 34"/>
          <p:cNvPicPr/>
          <p:nvPr/>
        </p:nvPicPr>
        <p:blipFill>
          <a:blip r:embed="rId23" cstate="print"/>
          <a:stretch>
            <a:fillRect/>
          </a:stretch>
        </p:blipFill>
        <p:spPr>
          <a:xfrm>
            <a:off x="3119814" y="0"/>
            <a:ext cx="598799" cy="385919"/>
          </a:xfrm>
          <a:prstGeom prst="rect">
            <a:avLst/>
          </a:prstGeom>
        </p:spPr>
      </p:pic>
      <p:pic>
        <p:nvPicPr>
          <p:cNvPr id="35" name="bg object 35"/>
          <p:cNvPicPr/>
          <p:nvPr/>
        </p:nvPicPr>
        <p:blipFill>
          <a:blip r:embed="rId24" cstate="print"/>
          <a:stretch>
            <a:fillRect/>
          </a:stretch>
        </p:blipFill>
        <p:spPr>
          <a:xfrm>
            <a:off x="3919037" y="146996"/>
            <a:ext cx="2819399" cy="1314449"/>
          </a:xfrm>
          <a:prstGeom prst="rect">
            <a:avLst/>
          </a:prstGeom>
        </p:spPr>
      </p:pic>
      <p:sp>
        <p:nvSpPr>
          <p:cNvPr id="36" name="bg object 36"/>
          <p:cNvSpPr/>
          <p:nvPr/>
        </p:nvSpPr>
        <p:spPr>
          <a:xfrm>
            <a:off x="986242" y="9990785"/>
            <a:ext cx="266700" cy="265430"/>
          </a:xfrm>
          <a:custGeom>
            <a:avLst/>
            <a:gdLst/>
            <a:ahLst/>
            <a:cxnLst/>
            <a:rect l="l" t="t" r="r" b="b"/>
            <a:pathLst>
              <a:path w="266700" h="265429">
                <a:moveTo>
                  <a:pt x="133350" y="265429"/>
                </a:moveTo>
                <a:lnTo>
                  <a:pt x="91246" y="259079"/>
                </a:lnTo>
                <a:lnTo>
                  <a:pt x="54645" y="240029"/>
                </a:lnTo>
                <a:lnTo>
                  <a:pt x="25762" y="210819"/>
                </a:lnTo>
                <a:lnTo>
                  <a:pt x="6809" y="175259"/>
                </a:lnTo>
                <a:lnTo>
                  <a:pt x="0" y="132079"/>
                </a:lnTo>
                <a:lnTo>
                  <a:pt x="6809" y="90169"/>
                </a:lnTo>
                <a:lnTo>
                  <a:pt x="25762" y="54609"/>
                </a:lnTo>
                <a:lnTo>
                  <a:pt x="54645" y="25399"/>
                </a:lnTo>
                <a:lnTo>
                  <a:pt x="91246" y="6349"/>
                </a:lnTo>
                <a:lnTo>
                  <a:pt x="133350" y="0"/>
                </a:lnTo>
                <a:lnTo>
                  <a:pt x="175453" y="6349"/>
                </a:lnTo>
                <a:lnTo>
                  <a:pt x="194973" y="16509"/>
                </a:lnTo>
                <a:lnTo>
                  <a:pt x="118179" y="16509"/>
                </a:lnTo>
                <a:lnTo>
                  <a:pt x="105464" y="19049"/>
                </a:lnTo>
                <a:lnTo>
                  <a:pt x="103575" y="22859"/>
                </a:lnTo>
                <a:lnTo>
                  <a:pt x="101366" y="26669"/>
                </a:lnTo>
                <a:lnTo>
                  <a:pt x="82600" y="26669"/>
                </a:lnTo>
                <a:lnTo>
                  <a:pt x="74924" y="31749"/>
                </a:lnTo>
                <a:lnTo>
                  <a:pt x="67599" y="35559"/>
                </a:lnTo>
                <a:lnTo>
                  <a:pt x="60651" y="40639"/>
                </a:lnTo>
                <a:lnTo>
                  <a:pt x="54104" y="46989"/>
                </a:lnTo>
                <a:lnTo>
                  <a:pt x="233402" y="46989"/>
                </a:lnTo>
                <a:lnTo>
                  <a:pt x="240937" y="54609"/>
                </a:lnTo>
                <a:lnTo>
                  <a:pt x="245675" y="63499"/>
                </a:lnTo>
                <a:lnTo>
                  <a:pt x="39412" y="63499"/>
                </a:lnTo>
                <a:lnTo>
                  <a:pt x="30730" y="76199"/>
                </a:lnTo>
                <a:lnTo>
                  <a:pt x="23934" y="91439"/>
                </a:lnTo>
                <a:lnTo>
                  <a:pt x="19196" y="106679"/>
                </a:lnTo>
                <a:lnTo>
                  <a:pt x="16685" y="123189"/>
                </a:lnTo>
                <a:lnTo>
                  <a:pt x="51677" y="123189"/>
                </a:lnTo>
                <a:lnTo>
                  <a:pt x="56280" y="139699"/>
                </a:lnTo>
                <a:lnTo>
                  <a:pt x="16525" y="139699"/>
                </a:lnTo>
                <a:lnTo>
                  <a:pt x="18375" y="154939"/>
                </a:lnTo>
                <a:lnTo>
                  <a:pt x="22048" y="168909"/>
                </a:lnTo>
                <a:lnTo>
                  <a:pt x="27422" y="182879"/>
                </a:lnTo>
                <a:lnTo>
                  <a:pt x="34373" y="195579"/>
                </a:lnTo>
                <a:lnTo>
                  <a:pt x="249060" y="195579"/>
                </a:lnTo>
                <a:lnTo>
                  <a:pt x="240937" y="210819"/>
                </a:lnTo>
                <a:lnTo>
                  <a:pt x="46801" y="210819"/>
                </a:lnTo>
                <a:lnTo>
                  <a:pt x="53889" y="218439"/>
                </a:lnTo>
                <a:lnTo>
                  <a:pt x="61566" y="224789"/>
                </a:lnTo>
                <a:lnTo>
                  <a:pt x="69788" y="231139"/>
                </a:lnTo>
                <a:lnTo>
                  <a:pt x="78512" y="236219"/>
                </a:lnTo>
                <a:lnTo>
                  <a:pt x="97964" y="236219"/>
                </a:lnTo>
                <a:lnTo>
                  <a:pt x="98656" y="237489"/>
                </a:lnTo>
                <a:lnTo>
                  <a:pt x="104004" y="246379"/>
                </a:lnTo>
                <a:lnTo>
                  <a:pt x="117665" y="248919"/>
                </a:lnTo>
                <a:lnTo>
                  <a:pt x="194973" y="248919"/>
                </a:lnTo>
                <a:lnTo>
                  <a:pt x="175453" y="259079"/>
                </a:lnTo>
                <a:lnTo>
                  <a:pt x="133350" y="265429"/>
                </a:lnTo>
                <a:close/>
              </a:path>
              <a:path w="266700" h="265429">
                <a:moveTo>
                  <a:pt x="141097" y="46989"/>
                </a:moveTo>
                <a:lnTo>
                  <a:pt x="124785" y="46989"/>
                </a:lnTo>
                <a:lnTo>
                  <a:pt x="124785" y="16509"/>
                </a:lnTo>
                <a:lnTo>
                  <a:pt x="141097" y="16509"/>
                </a:lnTo>
                <a:lnTo>
                  <a:pt x="141097" y="46989"/>
                </a:lnTo>
                <a:close/>
              </a:path>
              <a:path w="266700" h="265429">
                <a:moveTo>
                  <a:pt x="190377" y="46989"/>
                </a:moveTo>
                <a:lnTo>
                  <a:pt x="173002" y="46989"/>
                </a:lnTo>
                <a:lnTo>
                  <a:pt x="169417" y="36829"/>
                </a:lnTo>
                <a:lnTo>
                  <a:pt x="166110" y="29209"/>
                </a:lnTo>
                <a:lnTo>
                  <a:pt x="163263" y="22859"/>
                </a:lnTo>
                <a:lnTo>
                  <a:pt x="161055" y="19049"/>
                </a:lnTo>
                <a:lnTo>
                  <a:pt x="147925" y="16509"/>
                </a:lnTo>
                <a:lnTo>
                  <a:pt x="194973" y="16509"/>
                </a:lnTo>
                <a:lnTo>
                  <a:pt x="212054" y="25399"/>
                </a:lnTo>
                <a:lnTo>
                  <a:pt x="213309" y="26669"/>
                </a:lnTo>
                <a:lnTo>
                  <a:pt x="182569" y="26669"/>
                </a:lnTo>
                <a:lnTo>
                  <a:pt x="184991" y="31749"/>
                </a:lnTo>
                <a:lnTo>
                  <a:pt x="190377" y="46989"/>
                </a:lnTo>
                <a:close/>
              </a:path>
              <a:path w="266700" h="265429">
                <a:moveTo>
                  <a:pt x="92714" y="46989"/>
                </a:moveTo>
                <a:lnTo>
                  <a:pt x="74611" y="46989"/>
                </a:lnTo>
                <a:lnTo>
                  <a:pt x="77400" y="39369"/>
                </a:lnTo>
                <a:lnTo>
                  <a:pt x="80154" y="33019"/>
                </a:lnTo>
                <a:lnTo>
                  <a:pt x="82600" y="26669"/>
                </a:lnTo>
                <a:lnTo>
                  <a:pt x="101366" y="26669"/>
                </a:lnTo>
                <a:lnTo>
                  <a:pt x="100630" y="27939"/>
                </a:lnTo>
                <a:lnTo>
                  <a:pt x="96915" y="36829"/>
                </a:lnTo>
                <a:lnTo>
                  <a:pt x="92714" y="46989"/>
                </a:lnTo>
                <a:close/>
              </a:path>
              <a:path w="266700" h="265429">
                <a:moveTo>
                  <a:pt x="233402" y="46989"/>
                </a:moveTo>
                <a:lnTo>
                  <a:pt x="212595" y="46989"/>
                </a:lnTo>
                <a:lnTo>
                  <a:pt x="205720" y="40639"/>
                </a:lnTo>
                <a:lnTo>
                  <a:pt x="198404" y="35559"/>
                </a:lnTo>
                <a:lnTo>
                  <a:pt x="190676" y="30479"/>
                </a:lnTo>
                <a:lnTo>
                  <a:pt x="182569" y="26669"/>
                </a:lnTo>
                <a:lnTo>
                  <a:pt x="213309" y="26669"/>
                </a:lnTo>
                <a:lnTo>
                  <a:pt x="233402" y="46989"/>
                </a:lnTo>
                <a:close/>
              </a:path>
              <a:path w="266700" h="265429">
                <a:moveTo>
                  <a:pt x="78283" y="95249"/>
                </a:moveTo>
                <a:lnTo>
                  <a:pt x="61031" y="95249"/>
                </a:lnTo>
                <a:lnTo>
                  <a:pt x="61732" y="91439"/>
                </a:lnTo>
                <a:lnTo>
                  <a:pt x="63379" y="83819"/>
                </a:lnTo>
                <a:lnTo>
                  <a:pt x="65164" y="76199"/>
                </a:lnTo>
                <a:lnTo>
                  <a:pt x="67062" y="69849"/>
                </a:lnTo>
                <a:lnTo>
                  <a:pt x="69044" y="63499"/>
                </a:lnTo>
                <a:lnTo>
                  <a:pt x="86802" y="63499"/>
                </a:lnTo>
                <a:lnTo>
                  <a:pt x="84476" y="69849"/>
                </a:lnTo>
                <a:lnTo>
                  <a:pt x="82250" y="77469"/>
                </a:lnTo>
                <a:lnTo>
                  <a:pt x="80170" y="86359"/>
                </a:lnTo>
                <a:lnTo>
                  <a:pt x="78283" y="95249"/>
                </a:lnTo>
                <a:close/>
              </a:path>
              <a:path w="266700" h="265429">
                <a:moveTo>
                  <a:pt x="141097" y="95249"/>
                </a:moveTo>
                <a:lnTo>
                  <a:pt x="124785" y="95249"/>
                </a:lnTo>
                <a:lnTo>
                  <a:pt x="124785" y="63499"/>
                </a:lnTo>
                <a:lnTo>
                  <a:pt x="141097" y="63499"/>
                </a:lnTo>
                <a:lnTo>
                  <a:pt x="141097" y="95249"/>
                </a:lnTo>
                <a:close/>
              </a:path>
              <a:path w="266700" h="265429">
                <a:moveTo>
                  <a:pt x="203021" y="95249"/>
                </a:moveTo>
                <a:lnTo>
                  <a:pt x="186440" y="95249"/>
                </a:lnTo>
                <a:lnTo>
                  <a:pt x="186156" y="92709"/>
                </a:lnTo>
                <a:lnTo>
                  <a:pt x="182523" y="77469"/>
                </a:lnTo>
                <a:lnTo>
                  <a:pt x="180578" y="69849"/>
                </a:lnTo>
                <a:lnTo>
                  <a:pt x="178542" y="63499"/>
                </a:lnTo>
                <a:lnTo>
                  <a:pt x="195586" y="63499"/>
                </a:lnTo>
                <a:lnTo>
                  <a:pt x="197295" y="68579"/>
                </a:lnTo>
                <a:lnTo>
                  <a:pt x="198931" y="74929"/>
                </a:lnTo>
                <a:lnTo>
                  <a:pt x="200475" y="82549"/>
                </a:lnTo>
                <a:lnTo>
                  <a:pt x="201907" y="88899"/>
                </a:lnTo>
                <a:lnTo>
                  <a:pt x="202304" y="90169"/>
                </a:lnTo>
                <a:lnTo>
                  <a:pt x="203021" y="95249"/>
                </a:lnTo>
                <a:close/>
              </a:path>
              <a:path w="266700" h="265429">
                <a:moveTo>
                  <a:pt x="265462" y="124459"/>
                </a:moveTo>
                <a:lnTo>
                  <a:pt x="250071" y="124459"/>
                </a:lnTo>
                <a:lnTo>
                  <a:pt x="247623" y="107949"/>
                </a:lnTo>
                <a:lnTo>
                  <a:pt x="242893" y="91439"/>
                </a:lnTo>
                <a:lnTo>
                  <a:pt x="236055" y="76199"/>
                </a:lnTo>
                <a:lnTo>
                  <a:pt x="227286" y="63499"/>
                </a:lnTo>
                <a:lnTo>
                  <a:pt x="245675" y="63499"/>
                </a:lnTo>
                <a:lnTo>
                  <a:pt x="259890" y="90169"/>
                </a:lnTo>
                <a:lnTo>
                  <a:pt x="265462" y="124459"/>
                </a:lnTo>
                <a:close/>
              </a:path>
              <a:path w="266700" h="265429">
                <a:moveTo>
                  <a:pt x="51677" y="123189"/>
                </a:moveTo>
                <a:lnTo>
                  <a:pt x="33439" y="123189"/>
                </a:lnTo>
                <a:lnTo>
                  <a:pt x="33439" y="99059"/>
                </a:lnTo>
                <a:lnTo>
                  <a:pt x="37843" y="95249"/>
                </a:lnTo>
                <a:lnTo>
                  <a:pt x="226409" y="95249"/>
                </a:lnTo>
                <a:lnTo>
                  <a:pt x="230813" y="99059"/>
                </a:lnTo>
                <a:lnTo>
                  <a:pt x="230813" y="106679"/>
                </a:lnTo>
                <a:lnTo>
                  <a:pt x="47074" y="106679"/>
                </a:lnTo>
                <a:lnTo>
                  <a:pt x="51677" y="123189"/>
                </a:lnTo>
                <a:close/>
              </a:path>
              <a:path w="266700" h="265429">
                <a:moveTo>
                  <a:pt x="66013" y="130809"/>
                </a:moveTo>
                <a:lnTo>
                  <a:pt x="60006" y="106679"/>
                </a:lnTo>
                <a:lnTo>
                  <a:pt x="73635" y="106679"/>
                </a:lnTo>
                <a:lnTo>
                  <a:pt x="66013" y="130809"/>
                </a:lnTo>
                <a:close/>
              </a:path>
              <a:path w="266700" h="265429">
                <a:moveTo>
                  <a:pt x="91322" y="130809"/>
                </a:moveTo>
                <a:lnTo>
                  <a:pt x="83699" y="106679"/>
                </a:lnTo>
                <a:lnTo>
                  <a:pt x="97328" y="106679"/>
                </a:lnTo>
                <a:lnTo>
                  <a:pt x="91322" y="130809"/>
                </a:lnTo>
                <a:close/>
              </a:path>
              <a:path w="266700" h="265429">
                <a:moveTo>
                  <a:pt x="119879" y="130809"/>
                </a:moveTo>
                <a:lnTo>
                  <a:pt x="113873" y="106679"/>
                </a:lnTo>
                <a:lnTo>
                  <a:pt x="127501" y="106679"/>
                </a:lnTo>
                <a:lnTo>
                  <a:pt x="119879" y="130809"/>
                </a:lnTo>
                <a:close/>
              </a:path>
              <a:path w="266700" h="265429">
                <a:moveTo>
                  <a:pt x="145188" y="130809"/>
                </a:moveTo>
                <a:lnTo>
                  <a:pt x="137566" y="106679"/>
                </a:lnTo>
                <a:lnTo>
                  <a:pt x="151195" y="106679"/>
                </a:lnTo>
                <a:lnTo>
                  <a:pt x="145188" y="130809"/>
                </a:lnTo>
                <a:close/>
              </a:path>
              <a:path w="266700" h="265429">
                <a:moveTo>
                  <a:pt x="173746" y="130809"/>
                </a:moveTo>
                <a:lnTo>
                  <a:pt x="167739" y="106679"/>
                </a:lnTo>
                <a:lnTo>
                  <a:pt x="181368" y="106679"/>
                </a:lnTo>
                <a:lnTo>
                  <a:pt x="173746" y="130809"/>
                </a:lnTo>
                <a:close/>
              </a:path>
              <a:path w="266700" h="265429">
                <a:moveTo>
                  <a:pt x="199055" y="130809"/>
                </a:moveTo>
                <a:lnTo>
                  <a:pt x="191432" y="106679"/>
                </a:lnTo>
                <a:lnTo>
                  <a:pt x="205062" y="106679"/>
                </a:lnTo>
                <a:lnTo>
                  <a:pt x="199055" y="130809"/>
                </a:lnTo>
                <a:close/>
              </a:path>
              <a:path w="266700" h="265429">
                <a:moveTo>
                  <a:pt x="230813" y="154939"/>
                </a:moveTo>
                <a:lnTo>
                  <a:pt x="204538" y="154939"/>
                </a:lnTo>
                <a:lnTo>
                  <a:pt x="217994" y="106679"/>
                </a:lnTo>
                <a:lnTo>
                  <a:pt x="230813" y="106679"/>
                </a:lnTo>
                <a:lnTo>
                  <a:pt x="230813" y="124459"/>
                </a:lnTo>
                <a:lnTo>
                  <a:pt x="265462" y="124459"/>
                </a:lnTo>
                <a:lnTo>
                  <a:pt x="266700" y="132079"/>
                </a:lnTo>
                <a:lnTo>
                  <a:pt x="265498" y="139699"/>
                </a:lnTo>
                <a:lnTo>
                  <a:pt x="230813" y="139699"/>
                </a:lnTo>
                <a:lnTo>
                  <a:pt x="230813" y="154939"/>
                </a:lnTo>
                <a:close/>
              </a:path>
              <a:path w="266700" h="265429">
                <a:moveTo>
                  <a:pt x="114396" y="154939"/>
                </a:moveTo>
                <a:lnTo>
                  <a:pt x="96805" y="154939"/>
                </a:lnTo>
                <a:lnTo>
                  <a:pt x="105600" y="123189"/>
                </a:lnTo>
                <a:lnTo>
                  <a:pt x="114396" y="154939"/>
                </a:lnTo>
                <a:close/>
              </a:path>
              <a:path w="266700" h="265429">
                <a:moveTo>
                  <a:pt x="168263" y="154939"/>
                </a:moveTo>
                <a:lnTo>
                  <a:pt x="150672" y="154939"/>
                </a:lnTo>
                <a:lnTo>
                  <a:pt x="159467" y="123189"/>
                </a:lnTo>
                <a:lnTo>
                  <a:pt x="168263" y="154939"/>
                </a:lnTo>
                <a:close/>
              </a:path>
              <a:path w="266700" h="265429">
                <a:moveTo>
                  <a:pt x="86832" y="154939"/>
                </a:moveTo>
                <a:lnTo>
                  <a:pt x="70502" y="154939"/>
                </a:lnTo>
                <a:lnTo>
                  <a:pt x="78667" y="128269"/>
                </a:lnTo>
                <a:lnTo>
                  <a:pt x="86832" y="154939"/>
                </a:lnTo>
                <a:close/>
              </a:path>
              <a:path w="266700" h="265429">
                <a:moveTo>
                  <a:pt x="140699" y="154939"/>
                </a:moveTo>
                <a:lnTo>
                  <a:pt x="124369" y="154939"/>
                </a:lnTo>
                <a:lnTo>
                  <a:pt x="132534" y="128269"/>
                </a:lnTo>
                <a:lnTo>
                  <a:pt x="140699" y="154939"/>
                </a:lnTo>
                <a:close/>
              </a:path>
              <a:path w="266700" h="265429">
                <a:moveTo>
                  <a:pt x="194566" y="154939"/>
                </a:moveTo>
                <a:lnTo>
                  <a:pt x="178235" y="154939"/>
                </a:lnTo>
                <a:lnTo>
                  <a:pt x="186400" y="128269"/>
                </a:lnTo>
                <a:lnTo>
                  <a:pt x="194566" y="154939"/>
                </a:lnTo>
                <a:close/>
              </a:path>
              <a:path w="266700" h="265429">
                <a:moveTo>
                  <a:pt x="226409" y="165099"/>
                </a:moveTo>
                <a:lnTo>
                  <a:pt x="37843" y="165099"/>
                </a:lnTo>
                <a:lnTo>
                  <a:pt x="33439" y="160019"/>
                </a:lnTo>
                <a:lnTo>
                  <a:pt x="33439" y="139699"/>
                </a:lnTo>
                <a:lnTo>
                  <a:pt x="56280" y="139699"/>
                </a:lnTo>
                <a:lnTo>
                  <a:pt x="60529" y="154939"/>
                </a:lnTo>
                <a:lnTo>
                  <a:pt x="230813" y="154939"/>
                </a:lnTo>
                <a:lnTo>
                  <a:pt x="230813" y="160019"/>
                </a:lnTo>
                <a:lnTo>
                  <a:pt x="226409" y="165099"/>
                </a:lnTo>
                <a:close/>
              </a:path>
              <a:path w="266700" h="265429">
                <a:moveTo>
                  <a:pt x="249060" y="195579"/>
                </a:moveTo>
                <a:lnTo>
                  <a:pt x="232326" y="195579"/>
                </a:lnTo>
                <a:lnTo>
                  <a:pt x="239199" y="182879"/>
                </a:lnTo>
                <a:lnTo>
                  <a:pt x="244536" y="168909"/>
                </a:lnTo>
                <a:lnTo>
                  <a:pt x="248218" y="154939"/>
                </a:lnTo>
                <a:lnTo>
                  <a:pt x="250127" y="140969"/>
                </a:lnTo>
                <a:lnTo>
                  <a:pt x="230813" y="139699"/>
                </a:lnTo>
                <a:lnTo>
                  <a:pt x="265498" y="139699"/>
                </a:lnTo>
                <a:lnTo>
                  <a:pt x="259890" y="175259"/>
                </a:lnTo>
                <a:lnTo>
                  <a:pt x="249060" y="195579"/>
                </a:lnTo>
                <a:close/>
              </a:path>
              <a:path w="266700" h="265429">
                <a:moveTo>
                  <a:pt x="80143" y="195579"/>
                </a:moveTo>
                <a:lnTo>
                  <a:pt x="62734" y="195579"/>
                </a:lnTo>
                <a:lnTo>
                  <a:pt x="60698" y="186689"/>
                </a:lnTo>
                <a:lnTo>
                  <a:pt x="59131" y="179069"/>
                </a:lnTo>
                <a:lnTo>
                  <a:pt x="57801" y="168909"/>
                </a:lnTo>
                <a:lnTo>
                  <a:pt x="57379" y="165099"/>
                </a:lnTo>
                <a:lnTo>
                  <a:pt x="74304" y="165099"/>
                </a:lnTo>
                <a:lnTo>
                  <a:pt x="75302" y="172719"/>
                </a:lnTo>
                <a:lnTo>
                  <a:pt x="76607" y="180339"/>
                </a:lnTo>
                <a:lnTo>
                  <a:pt x="78221" y="187959"/>
                </a:lnTo>
                <a:lnTo>
                  <a:pt x="80143" y="195579"/>
                </a:lnTo>
                <a:close/>
              </a:path>
              <a:path w="266700" h="265429">
                <a:moveTo>
                  <a:pt x="141097" y="195579"/>
                </a:moveTo>
                <a:lnTo>
                  <a:pt x="124785" y="195579"/>
                </a:lnTo>
                <a:lnTo>
                  <a:pt x="124785" y="165099"/>
                </a:lnTo>
                <a:lnTo>
                  <a:pt x="141097" y="165099"/>
                </a:lnTo>
                <a:lnTo>
                  <a:pt x="141097" y="195579"/>
                </a:lnTo>
                <a:close/>
              </a:path>
              <a:path w="266700" h="265429">
                <a:moveTo>
                  <a:pt x="200309" y="195579"/>
                </a:moveTo>
                <a:lnTo>
                  <a:pt x="183500" y="195579"/>
                </a:lnTo>
                <a:lnTo>
                  <a:pt x="185459" y="187959"/>
                </a:lnTo>
                <a:lnTo>
                  <a:pt x="187120" y="180339"/>
                </a:lnTo>
                <a:lnTo>
                  <a:pt x="188482" y="172719"/>
                </a:lnTo>
                <a:lnTo>
                  <a:pt x="189544" y="165099"/>
                </a:lnTo>
                <a:lnTo>
                  <a:pt x="205854" y="165099"/>
                </a:lnTo>
                <a:lnTo>
                  <a:pt x="205441" y="168909"/>
                </a:lnTo>
                <a:lnTo>
                  <a:pt x="204478" y="175259"/>
                </a:lnTo>
                <a:lnTo>
                  <a:pt x="203299" y="181609"/>
                </a:lnTo>
                <a:lnTo>
                  <a:pt x="201908" y="187959"/>
                </a:lnTo>
                <a:lnTo>
                  <a:pt x="200309" y="195579"/>
                </a:lnTo>
                <a:close/>
              </a:path>
              <a:path w="266700" h="265429">
                <a:moveTo>
                  <a:pt x="97964" y="236219"/>
                </a:moveTo>
                <a:lnTo>
                  <a:pt x="78512" y="236219"/>
                </a:lnTo>
                <a:lnTo>
                  <a:pt x="75485" y="229869"/>
                </a:lnTo>
                <a:lnTo>
                  <a:pt x="72676" y="223519"/>
                </a:lnTo>
                <a:lnTo>
                  <a:pt x="70085" y="217169"/>
                </a:lnTo>
                <a:lnTo>
                  <a:pt x="67717" y="210819"/>
                </a:lnTo>
                <a:lnTo>
                  <a:pt x="85657" y="210819"/>
                </a:lnTo>
                <a:lnTo>
                  <a:pt x="89481" y="219709"/>
                </a:lnTo>
                <a:lnTo>
                  <a:pt x="93815" y="228599"/>
                </a:lnTo>
                <a:lnTo>
                  <a:pt x="97964" y="236219"/>
                </a:lnTo>
                <a:close/>
              </a:path>
              <a:path w="266700" h="265429">
                <a:moveTo>
                  <a:pt x="141097" y="248919"/>
                </a:moveTo>
                <a:lnTo>
                  <a:pt x="124785" y="248919"/>
                </a:lnTo>
                <a:lnTo>
                  <a:pt x="124785" y="210819"/>
                </a:lnTo>
                <a:lnTo>
                  <a:pt x="141097" y="210819"/>
                </a:lnTo>
                <a:lnTo>
                  <a:pt x="141097" y="248919"/>
                </a:lnTo>
                <a:close/>
              </a:path>
              <a:path w="266700" h="265429">
                <a:moveTo>
                  <a:pt x="194973" y="248919"/>
                </a:moveTo>
                <a:lnTo>
                  <a:pt x="147721" y="248919"/>
                </a:lnTo>
                <a:lnTo>
                  <a:pt x="160476" y="246379"/>
                </a:lnTo>
                <a:lnTo>
                  <a:pt x="159626" y="246379"/>
                </a:lnTo>
                <a:lnTo>
                  <a:pt x="164945" y="237489"/>
                </a:lnTo>
                <a:lnTo>
                  <a:pt x="169768" y="228599"/>
                </a:lnTo>
                <a:lnTo>
                  <a:pt x="174098" y="219709"/>
                </a:lnTo>
                <a:lnTo>
                  <a:pt x="177934" y="210819"/>
                </a:lnTo>
                <a:lnTo>
                  <a:pt x="195275" y="210819"/>
                </a:lnTo>
                <a:lnTo>
                  <a:pt x="192635" y="218439"/>
                </a:lnTo>
                <a:lnTo>
                  <a:pt x="189735" y="224789"/>
                </a:lnTo>
                <a:lnTo>
                  <a:pt x="186574" y="232409"/>
                </a:lnTo>
                <a:lnTo>
                  <a:pt x="183152" y="238759"/>
                </a:lnTo>
                <a:lnTo>
                  <a:pt x="213309" y="238759"/>
                </a:lnTo>
                <a:lnTo>
                  <a:pt x="212054" y="240029"/>
                </a:lnTo>
                <a:lnTo>
                  <a:pt x="194973" y="248919"/>
                </a:lnTo>
                <a:close/>
              </a:path>
              <a:path w="266700" h="265429">
                <a:moveTo>
                  <a:pt x="213309" y="238759"/>
                </a:moveTo>
                <a:lnTo>
                  <a:pt x="183152" y="238759"/>
                </a:lnTo>
                <a:lnTo>
                  <a:pt x="193344" y="233679"/>
                </a:lnTo>
                <a:lnTo>
                  <a:pt x="202908" y="227329"/>
                </a:lnTo>
                <a:lnTo>
                  <a:pt x="211781" y="219709"/>
                </a:lnTo>
                <a:lnTo>
                  <a:pt x="219899" y="210819"/>
                </a:lnTo>
                <a:lnTo>
                  <a:pt x="240937" y="210819"/>
                </a:lnTo>
                <a:lnTo>
                  <a:pt x="213309" y="238759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14350" y="411480"/>
            <a:ext cx="9258300" cy="1645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14350" y="2366010"/>
            <a:ext cx="92583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97580" y="9566910"/>
            <a:ext cx="32918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14350" y="9566910"/>
            <a:ext cx="236601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406640" y="9566910"/>
            <a:ext cx="236601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hyperlink" Target="http://www.micitt.go.cr/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hyperlink" Target="mailto:csirt@micitt.go.cr" TargetMode="External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/>
          <p:nvPr/>
        </p:nvSpPr>
        <p:spPr>
          <a:xfrm>
            <a:off x="2828360" y="1459272"/>
            <a:ext cx="4996815" cy="94551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14"/>
              </a:spcBef>
            </a:pPr>
            <a:r>
              <a:rPr sz="2000" b="1" spc="70" dirty="0">
                <a:solidFill>
                  <a:srgbClr val="006BB9"/>
                </a:solidFill>
                <a:latin typeface="Verdana"/>
                <a:cs typeface="Verdana"/>
              </a:rPr>
              <a:t>SEGURIDAD</a:t>
            </a:r>
            <a:r>
              <a:rPr sz="2000" b="1" spc="50" dirty="0">
                <a:solidFill>
                  <a:srgbClr val="006BB9"/>
                </a:solidFill>
                <a:latin typeface="Verdana"/>
                <a:cs typeface="Verdana"/>
              </a:rPr>
              <a:t> </a:t>
            </a:r>
            <a:r>
              <a:rPr sz="2000" b="1" spc="-25" dirty="0">
                <a:solidFill>
                  <a:srgbClr val="006BB9"/>
                </a:solidFill>
                <a:latin typeface="Verdana"/>
                <a:cs typeface="Verdana"/>
              </a:rPr>
              <a:t>EN</a:t>
            </a:r>
            <a:r>
              <a:rPr sz="2000" b="1" spc="50" dirty="0">
                <a:solidFill>
                  <a:srgbClr val="006BB9"/>
                </a:solidFill>
                <a:latin typeface="Verdana"/>
                <a:cs typeface="Verdana"/>
              </a:rPr>
              <a:t> </a:t>
            </a:r>
            <a:r>
              <a:rPr sz="2000" b="1" spc="90" dirty="0">
                <a:solidFill>
                  <a:srgbClr val="006BB9"/>
                </a:solidFill>
                <a:latin typeface="Verdana"/>
                <a:cs typeface="Verdana"/>
              </a:rPr>
              <a:t>CONEXIONES</a:t>
            </a:r>
            <a:endParaRPr sz="2000" dirty="0">
              <a:latin typeface="Verdana"/>
              <a:cs typeface="Verdana"/>
            </a:endParaRPr>
          </a:p>
          <a:p>
            <a:pPr marL="12700" marR="5080" algn="ctr">
              <a:lnSpc>
                <a:spcPct val="100000"/>
              </a:lnSpc>
              <a:spcBef>
                <a:spcPts val="10"/>
              </a:spcBef>
            </a:pPr>
            <a:r>
              <a:rPr sz="2000" b="1" spc="95" dirty="0">
                <a:solidFill>
                  <a:srgbClr val="006BB9"/>
                </a:solidFill>
                <a:latin typeface="Verdana"/>
                <a:cs typeface="Verdana"/>
              </a:rPr>
              <a:t>INALÁMBRICAS:</a:t>
            </a:r>
            <a:r>
              <a:rPr sz="2000" b="1" spc="65" dirty="0">
                <a:solidFill>
                  <a:srgbClr val="006BB9"/>
                </a:solidFill>
                <a:latin typeface="Verdana"/>
                <a:cs typeface="Verdana"/>
              </a:rPr>
              <a:t> </a:t>
            </a:r>
            <a:r>
              <a:rPr sz="2000" b="1" spc="-105" dirty="0">
                <a:solidFill>
                  <a:srgbClr val="006BB9"/>
                </a:solidFill>
                <a:latin typeface="Verdana"/>
                <a:cs typeface="Verdana"/>
              </a:rPr>
              <a:t>5</a:t>
            </a:r>
            <a:r>
              <a:rPr sz="2000" b="1" spc="65" dirty="0">
                <a:solidFill>
                  <a:srgbClr val="006BB9"/>
                </a:solidFill>
                <a:latin typeface="Verdana"/>
                <a:cs typeface="Verdana"/>
              </a:rPr>
              <a:t> </a:t>
            </a:r>
            <a:r>
              <a:rPr sz="2000" b="1" spc="105" dirty="0">
                <a:solidFill>
                  <a:srgbClr val="006BB9"/>
                </a:solidFill>
                <a:latin typeface="Verdana"/>
                <a:cs typeface="Verdana"/>
              </a:rPr>
              <a:t>CONSEJOS</a:t>
            </a:r>
            <a:r>
              <a:rPr sz="2000" b="1" spc="65" dirty="0">
                <a:solidFill>
                  <a:srgbClr val="006BB9"/>
                </a:solidFill>
                <a:latin typeface="Verdana"/>
                <a:cs typeface="Verdana"/>
              </a:rPr>
              <a:t> </a:t>
            </a:r>
            <a:r>
              <a:rPr sz="2000" b="1" spc="-5" dirty="0">
                <a:solidFill>
                  <a:srgbClr val="006BB9"/>
                </a:solidFill>
                <a:latin typeface="Verdana"/>
                <a:cs typeface="Verdana"/>
              </a:rPr>
              <a:t>DE </a:t>
            </a:r>
            <a:r>
              <a:rPr sz="2000" b="1" spc="-670" dirty="0">
                <a:solidFill>
                  <a:srgbClr val="006BB9"/>
                </a:solidFill>
                <a:latin typeface="Verdana"/>
                <a:cs typeface="Verdana"/>
              </a:rPr>
              <a:t> </a:t>
            </a:r>
            <a:r>
              <a:rPr sz="2000" b="1" spc="80" dirty="0">
                <a:solidFill>
                  <a:srgbClr val="006BB9"/>
                </a:solidFill>
                <a:latin typeface="Verdana"/>
                <a:cs typeface="Verdana"/>
              </a:rPr>
              <a:t>CIBERSEGURIDAD</a:t>
            </a:r>
            <a:endParaRPr sz="2000" dirty="0">
              <a:latin typeface="Verdana"/>
              <a:cs typeface="Verdana"/>
            </a:endParaRPr>
          </a:p>
        </p:txBody>
      </p:sp>
      <p:sp>
        <p:nvSpPr>
          <p:cNvPr id="2" name="object 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1301975" y="10001477"/>
            <a:ext cx="1484630" cy="22097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250" b="1" spc="30" dirty="0">
                <a:solidFill>
                  <a:srgbClr val="FFFFFF"/>
                </a:solidFill>
                <a:latin typeface="Tahoma"/>
                <a:cs typeface="Tahoma"/>
                <a:hlinkClick r:id="rId2"/>
              </a:rPr>
              <a:t>www.micitt.go.cr</a:t>
            </a:r>
            <a:endParaRPr sz="1250" dirty="0">
              <a:latin typeface="Tahoma"/>
              <a:cs typeface="Tahoma"/>
            </a:endParaRPr>
          </a:p>
        </p:txBody>
      </p:sp>
      <p:pic>
        <p:nvPicPr>
          <p:cNvPr id="3" name="object 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493164" y="10027545"/>
            <a:ext cx="151438" cy="204251"/>
          </a:xfrm>
          <a:prstGeom prst="rect">
            <a:avLst/>
          </a:prstGeom>
        </p:spPr>
      </p:pic>
      <p:sp>
        <p:nvSpPr>
          <p:cNvPr id="4" name="object 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7701232" y="10001477"/>
            <a:ext cx="1286510" cy="22097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250" b="1" spc="-114" dirty="0">
                <a:solidFill>
                  <a:srgbClr val="FFFFFF"/>
                </a:solidFill>
                <a:latin typeface="Tahoma"/>
                <a:cs typeface="Tahoma"/>
                <a:hlinkClick r:id="rId4"/>
              </a:rPr>
              <a:t>(</a:t>
            </a:r>
            <a:r>
              <a:rPr sz="1250" b="1" spc="-50" dirty="0">
                <a:solidFill>
                  <a:srgbClr val="FFFFFF"/>
                </a:solidFill>
                <a:latin typeface="Tahoma"/>
                <a:cs typeface="Tahoma"/>
                <a:hlinkClick r:id="rId4"/>
              </a:rPr>
              <a:t>506</a:t>
            </a:r>
            <a:r>
              <a:rPr sz="1250" b="1" spc="-110" dirty="0">
                <a:solidFill>
                  <a:srgbClr val="FFFFFF"/>
                </a:solidFill>
                <a:latin typeface="Tahoma"/>
                <a:cs typeface="Tahoma"/>
                <a:hlinkClick r:id="rId4"/>
              </a:rPr>
              <a:t>)</a:t>
            </a:r>
            <a:r>
              <a:rPr sz="1250" b="1" spc="-35" dirty="0">
                <a:solidFill>
                  <a:srgbClr val="FFFFFF"/>
                </a:solidFill>
                <a:latin typeface="Tahoma"/>
                <a:cs typeface="Tahoma"/>
                <a:hlinkClick r:id="rId4"/>
              </a:rPr>
              <a:t> </a:t>
            </a:r>
            <a:r>
              <a:rPr sz="1250" b="1" spc="-50" dirty="0">
                <a:solidFill>
                  <a:srgbClr val="FFFFFF"/>
                </a:solidFill>
                <a:latin typeface="Tahoma"/>
                <a:cs typeface="Tahoma"/>
                <a:hlinkClick r:id="rId4"/>
              </a:rPr>
              <a:t>2539</a:t>
            </a:r>
            <a:r>
              <a:rPr sz="1250" b="1" spc="-140" dirty="0">
                <a:solidFill>
                  <a:srgbClr val="FFFFFF"/>
                </a:solidFill>
                <a:latin typeface="Tahoma"/>
                <a:cs typeface="Tahoma"/>
                <a:hlinkClick r:id="rId4"/>
              </a:rPr>
              <a:t>-</a:t>
            </a:r>
            <a:r>
              <a:rPr sz="1250" b="1" spc="-50" dirty="0">
                <a:solidFill>
                  <a:srgbClr val="FFFFFF"/>
                </a:solidFill>
                <a:latin typeface="Tahoma"/>
                <a:cs typeface="Tahoma"/>
                <a:hlinkClick r:id="rId4"/>
              </a:rPr>
              <a:t>220</a:t>
            </a:r>
            <a:r>
              <a:rPr sz="1250" b="1" spc="-45" dirty="0">
                <a:solidFill>
                  <a:srgbClr val="FFFFFF"/>
                </a:solidFill>
                <a:latin typeface="Tahoma"/>
                <a:cs typeface="Tahoma"/>
                <a:hlinkClick r:id="rId4"/>
              </a:rPr>
              <a:t>0</a:t>
            </a:r>
            <a:endParaRPr sz="1250" dirty="0">
              <a:latin typeface="Tahoma"/>
              <a:cs typeface="Tahoma"/>
            </a:endParaRPr>
          </a:p>
        </p:txBody>
      </p:sp>
      <p:sp>
        <p:nvSpPr>
          <p:cNvPr id="5" name="object 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4193125" y="10027504"/>
            <a:ext cx="276225" cy="190500"/>
          </a:xfrm>
          <a:custGeom>
            <a:avLst/>
            <a:gdLst/>
            <a:ahLst/>
            <a:cxnLst/>
            <a:rect l="l" t="t" r="r" b="b"/>
            <a:pathLst>
              <a:path w="276225" h="190500">
                <a:moveTo>
                  <a:pt x="247781" y="190500"/>
                </a:moveTo>
                <a:lnTo>
                  <a:pt x="27736" y="190351"/>
                </a:lnTo>
                <a:lnTo>
                  <a:pt x="0" y="161925"/>
                </a:lnTo>
                <a:lnTo>
                  <a:pt x="154" y="61481"/>
                </a:lnTo>
                <a:lnTo>
                  <a:pt x="0" y="28574"/>
                </a:lnTo>
                <a:lnTo>
                  <a:pt x="2325" y="17444"/>
                </a:lnTo>
                <a:lnTo>
                  <a:pt x="8665" y="8362"/>
                </a:lnTo>
                <a:lnTo>
                  <a:pt x="18069" y="2242"/>
                </a:lnTo>
                <a:lnTo>
                  <a:pt x="29585" y="0"/>
                </a:lnTo>
                <a:lnTo>
                  <a:pt x="247011" y="1"/>
                </a:lnTo>
                <a:lnTo>
                  <a:pt x="257392" y="1804"/>
                </a:lnTo>
                <a:lnTo>
                  <a:pt x="266157" y="6781"/>
                </a:lnTo>
                <a:lnTo>
                  <a:pt x="272629" y="14284"/>
                </a:lnTo>
                <a:lnTo>
                  <a:pt x="272908" y="15031"/>
                </a:lnTo>
                <a:lnTo>
                  <a:pt x="29122" y="15031"/>
                </a:lnTo>
                <a:lnTo>
                  <a:pt x="37300" y="22919"/>
                </a:lnTo>
                <a:lnTo>
                  <a:pt x="16490" y="22919"/>
                </a:lnTo>
                <a:lnTo>
                  <a:pt x="16626" y="169626"/>
                </a:lnTo>
                <a:lnTo>
                  <a:pt x="18422" y="173637"/>
                </a:lnTo>
                <a:lnTo>
                  <a:pt x="23581" y="175319"/>
                </a:lnTo>
                <a:lnTo>
                  <a:pt x="44384" y="175319"/>
                </a:lnTo>
                <a:lnTo>
                  <a:pt x="43460" y="176212"/>
                </a:lnTo>
                <a:lnTo>
                  <a:pt x="271620" y="176212"/>
                </a:lnTo>
                <a:lnTo>
                  <a:pt x="267873" y="181759"/>
                </a:lnTo>
                <a:lnTo>
                  <a:pt x="258866" y="187942"/>
                </a:lnTo>
                <a:lnTo>
                  <a:pt x="247781" y="190500"/>
                </a:lnTo>
                <a:close/>
              </a:path>
              <a:path w="276225" h="190500">
                <a:moveTo>
                  <a:pt x="161098" y="119143"/>
                </a:moveTo>
                <a:lnTo>
                  <a:pt x="140140" y="119143"/>
                </a:lnTo>
                <a:lnTo>
                  <a:pt x="247935" y="15031"/>
                </a:lnTo>
                <a:lnTo>
                  <a:pt x="29122" y="15031"/>
                </a:lnTo>
                <a:lnTo>
                  <a:pt x="272908" y="15031"/>
                </a:lnTo>
                <a:lnTo>
                  <a:pt x="275633" y="22323"/>
                </a:lnTo>
                <a:lnTo>
                  <a:pt x="261342" y="22323"/>
                </a:lnTo>
                <a:lnTo>
                  <a:pt x="177516" y="103288"/>
                </a:lnTo>
                <a:lnTo>
                  <a:pt x="187968" y="113404"/>
                </a:lnTo>
                <a:lnTo>
                  <a:pt x="167040" y="113404"/>
                </a:lnTo>
                <a:lnTo>
                  <a:pt x="161098" y="119143"/>
                </a:lnTo>
                <a:close/>
              </a:path>
              <a:path w="276225" h="190500">
                <a:moveTo>
                  <a:pt x="272122" y="175469"/>
                </a:moveTo>
                <a:lnTo>
                  <a:pt x="252097" y="175469"/>
                </a:lnTo>
                <a:lnTo>
                  <a:pt x="258263" y="173802"/>
                </a:lnTo>
                <a:lnTo>
                  <a:pt x="261342" y="169139"/>
                </a:lnTo>
                <a:lnTo>
                  <a:pt x="261342" y="22323"/>
                </a:lnTo>
                <a:lnTo>
                  <a:pt x="275634" y="22326"/>
                </a:lnTo>
                <a:lnTo>
                  <a:pt x="276134" y="23665"/>
                </a:lnTo>
                <a:lnTo>
                  <a:pt x="276134" y="161925"/>
                </a:lnTo>
                <a:lnTo>
                  <a:pt x="273922" y="172803"/>
                </a:lnTo>
                <a:lnTo>
                  <a:pt x="272122" y="175469"/>
                </a:lnTo>
                <a:close/>
              </a:path>
              <a:path w="276225" h="190500">
                <a:moveTo>
                  <a:pt x="44384" y="175319"/>
                </a:moveTo>
                <a:lnTo>
                  <a:pt x="23581" y="175319"/>
                </a:lnTo>
                <a:lnTo>
                  <a:pt x="98931" y="102543"/>
                </a:lnTo>
                <a:lnTo>
                  <a:pt x="16490" y="22919"/>
                </a:lnTo>
                <a:lnTo>
                  <a:pt x="37300" y="22919"/>
                </a:lnTo>
                <a:lnTo>
                  <a:pt x="130193" y="112511"/>
                </a:lnTo>
                <a:lnTo>
                  <a:pt x="109409" y="112511"/>
                </a:lnTo>
                <a:lnTo>
                  <a:pt x="44384" y="175319"/>
                </a:lnTo>
                <a:close/>
              </a:path>
              <a:path w="276225" h="190500">
                <a:moveTo>
                  <a:pt x="140145" y="139379"/>
                </a:moveTo>
                <a:lnTo>
                  <a:pt x="137075" y="139379"/>
                </a:lnTo>
                <a:lnTo>
                  <a:pt x="109409" y="112511"/>
                </a:lnTo>
                <a:lnTo>
                  <a:pt x="130196" y="112513"/>
                </a:lnTo>
                <a:lnTo>
                  <a:pt x="137069" y="119143"/>
                </a:lnTo>
                <a:lnTo>
                  <a:pt x="161098" y="119143"/>
                </a:lnTo>
                <a:lnTo>
                  <a:pt x="140145" y="139379"/>
                </a:lnTo>
                <a:close/>
              </a:path>
              <a:path w="276225" h="190500">
                <a:moveTo>
                  <a:pt x="271620" y="176212"/>
                </a:moveTo>
                <a:lnTo>
                  <a:pt x="232069" y="176212"/>
                </a:lnTo>
                <a:lnTo>
                  <a:pt x="167040" y="113404"/>
                </a:lnTo>
                <a:lnTo>
                  <a:pt x="187968" y="113404"/>
                </a:lnTo>
                <a:lnTo>
                  <a:pt x="252097" y="175469"/>
                </a:lnTo>
                <a:lnTo>
                  <a:pt x="272122" y="175469"/>
                </a:lnTo>
                <a:lnTo>
                  <a:pt x="271620" y="17621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/>
          <p:nvPr/>
        </p:nvSpPr>
        <p:spPr>
          <a:xfrm>
            <a:off x="4344034" y="9544591"/>
            <a:ext cx="1741805" cy="678180"/>
          </a:xfrm>
          <a:prstGeom prst="rect">
            <a:avLst/>
          </a:prstGeom>
        </p:spPr>
        <p:txBody>
          <a:bodyPr vert="horz" wrap="square" lIns="0" tIns="1282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10"/>
              </a:spcBef>
            </a:pPr>
            <a:r>
              <a:rPr sz="1650" spc="70" dirty="0">
                <a:solidFill>
                  <a:srgbClr val="FFFFFF"/>
                </a:solidFill>
                <a:latin typeface="Trebuchet MS"/>
                <a:cs typeface="Trebuchet MS"/>
              </a:rPr>
              <a:t>Más</a:t>
            </a:r>
            <a:r>
              <a:rPr sz="1650" spc="-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650" spc="-30" dirty="0">
                <a:solidFill>
                  <a:srgbClr val="FFFFFF"/>
                </a:solidFill>
                <a:latin typeface="Trebuchet MS"/>
                <a:cs typeface="Trebuchet MS"/>
              </a:rPr>
              <a:t>información</a:t>
            </a:r>
            <a:endParaRPr sz="1650" dirty="0">
              <a:latin typeface="Trebuchet MS"/>
              <a:cs typeface="Trebuchet MS"/>
            </a:endParaRPr>
          </a:p>
          <a:p>
            <a:pPr marL="236220">
              <a:lnSpc>
                <a:spcPct val="100000"/>
              </a:lnSpc>
              <a:spcBef>
                <a:spcPts val="740"/>
              </a:spcBef>
            </a:pPr>
            <a:r>
              <a:rPr sz="1250" b="1" spc="30" dirty="0">
                <a:solidFill>
                  <a:srgbClr val="FFFFFF"/>
                </a:solidFill>
                <a:latin typeface="Tahoma"/>
                <a:cs typeface="Tahoma"/>
                <a:hlinkClick r:id="rId4"/>
              </a:rPr>
              <a:t>csirt@micitt.go.cr</a:t>
            </a:r>
            <a:endParaRPr sz="1250" dirty="0">
              <a:latin typeface="Tahoma"/>
              <a:cs typeface="Tahoma"/>
            </a:endParaRPr>
          </a:p>
        </p:txBody>
      </p:sp>
      <p:grpSp>
        <p:nvGrpSpPr>
          <p:cNvPr id="7" name="object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5295901" y="4971815"/>
            <a:ext cx="4688840" cy="2145665"/>
            <a:chOff x="5295901" y="4971815"/>
            <a:chExt cx="4688840" cy="2145665"/>
          </a:xfrm>
        </p:grpSpPr>
        <p:sp>
          <p:nvSpPr>
            <p:cNvPr id="8" name="object 8"/>
            <p:cNvSpPr/>
            <p:nvPr/>
          </p:nvSpPr>
          <p:spPr>
            <a:xfrm>
              <a:off x="5295901" y="4971815"/>
              <a:ext cx="4688840" cy="2145665"/>
            </a:xfrm>
            <a:custGeom>
              <a:avLst/>
              <a:gdLst/>
              <a:ahLst/>
              <a:cxnLst/>
              <a:rect l="l" t="t" r="r" b="b"/>
              <a:pathLst>
                <a:path w="4688840" h="2145665">
                  <a:moveTo>
                    <a:pt x="4202984" y="2145373"/>
                  </a:moveTo>
                  <a:lnTo>
                    <a:pt x="485773" y="2145373"/>
                  </a:lnTo>
                  <a:lnTo>
                    <a:pt x="438991" y="2143149"/>
                  </a:lnTo>
                  <a:lnTo>
                    <a:pt x="393466" y="2136614"/>
                  </a:lnTo>
                  <a:lnTo>
                    <a:pt x="349402" y="2125970"/>
                  </a:lnTo>
                  <a:lnTo>
                    <a:pt x="307004" y="2111422"/>
                  </a:lnTo>
                  <a:lnTo>
                    <a:pt x="266475" y="2093172"/>
                  </a:lnTo>
                  <a:lnTo>
                    <a:pt x="228018" y="2071425"/>
                  </a:lnTo>
                  <a:lnTo>
                    <a:pt x="191838" y="2046385"/>
                  </a:lnTo>
                  <a:lnTo>
                    <a:pt x="158137" y="2018254"/>
                  </a:lnTo>
                  <a:lnTo>
                    <a:pt x="127119" y="1987236"/>
                  </a:lnTo>
                  <a:lnTo>
                    <a:pt x="98988" y="1953535"/>
                  </a:lnTo>
                  <a:lnTo>
                    <a:pt x="73947" y="1917354"/>
                  </a:lnTo>
                  <a:lnTo>
                    <a:pt x="52200" y="1878897"/>
                  </a:lnTo>
                  <a:lnTo>
                    <a:pt x="33951" y="1838368"/>
                  </a:lnTo>
                  <a:lnTo>
                    <a:pt x="19402" y="1795970"/>
                  </a:lnTo>
                  <a:lnTo>
                    <a:pt x="8759" y="1751906"/>
                  </a:lnTo>
                  <a:lnTo>
                    <a:pt x="2223" y="1706381"/>
                  </a:lnTo>
                  <a:lnTo>
                    <a:pt x="0" y="1659600"/>
                  </a:lnTo>
                  <a:lnTo>
                    <a:pt x="0" y="485773"/>
                  </a:lnTo>
                  <a:lnTo>
                    <a:pt x="2223" y="438991"/>
                  </a:lnTo>
                  <a:lnTo>
                    <a:pt x="8759" y="393466"/>
                  </a:lnTo>
                  <a:lnTo>
                    <a:pt x="19402" y="349402"/>
                  </a:lnTo>
                  <a:lnTo>
                    <a:pt x="33951" y="307004"/>
                  </a:lnTo>
                  <a:lnTo>
                    <a:pt x="52200" y="266475"/>
                  </a:lnTo>
                  <a:lnTo>
                    <a:pt x="73947" y="228018"/>
                  </a:lnTo>
                  <a:lnTo>
                    <a:pt x="98988" y="191837"/>
                  </a:lnTo>
                  <a:lnTo>
                    <a:pt x="127119" y="158136"/>
                  </a:lnTo>
                  <a:lnTo>
                    <a:pt x="158137" y="127119"/>
                  </a:lnTo>
                  <a:lnTo>
                    <a:pt x="191838" y="98987"/>
                  </a:lnTo>
                  <a:lnTo>
                    <a:pt x="228018" y="73947"/>
                  </a:lnTo>
                  <a:lnTo>
                    <a:pt x="266475" y="52200"/>
                  </a:lnTo>
                  <a:lnTo>
                    <a:pt x="307004" y="33950"/>
                  </a:lnTo>
                  <a:lnTo>
                    <a:pt x="349402" y="19402"/>
                  </a:lnTo>
                  <a:lnTo>
                    <a:pt x="393466" y="8758"/>
                  </a:lnTo>
                  <a:lnTo>
                    <a:pt x="438991" y="2223"/>
                  </a:lnTo>
                  <a:lnTo>
                    <a:pt x="485768" y="0"/>
                  </a:lnTo>
                  <a:lnTo>
                    <a:pt x="4202989" y="0"/>
                  </a:lnTo>
                  <a:lnTo>
                    <a:pt x="4249767" y="2223"/>
                  </a:lnTo>
                  <a:lnTo>
                    <a:pt x="4295292" y="8758"/>
                  </a:lnTo>
                  <a:lnTo>
                    <a:pt x="4339355" y="19402"/>
                  </a:lnTo>
                  <a:lnTo>
                    <a:pt x="4381753" y="33950"/>
                  </a:lnTo>
                  <a:lnTo>
                    <a:pt x="4422283" y="52200"/>
                  </a:lnTo>
                  <a:lnTo>
                    <a:pt x="4460739" y="73947"/>
                  </a:lnTo>
                  <a:lnTo>
                    <a:pt x="4496920" y="98987"/>
                  </a:lnTo>
                  <a:lnTo>
                    <a:pt x="4530621" y="127119"/>
                  </a:lnTo>
                  <a:lnTo>
                    <a:pt x="4561639" y="158136"/>
                  </a:lnTo>
                  <a:lnTo>
                    <a:pt x="4589770" y="191837"/>
                  </a:lnTo>
                  <a:lnTo>
                    <a:pt x="4614811" y="228018"/>
                  </a:lnTo>
                  <a:lnTo>
                    <a:pt x="4636557" y="266475"/>
                  </a:lnTo>
                  <a:lnTo>
                    <a:pt x="4654807" y="307004"/>
                  </a:lnTo>
                  <a:lnTo>
                    <a:pt x="4669355" y="349402"/>
                  </a:lnTo>
                  <a:lnTo>
                    <a:pt x="4679999" y="393466"/>
                  </a:lnTo>
                  <a:lnTo>
                    <a:pt x="4686534" y="438991"/>
                  </a:lnTo>
                  <a:lnTo>
                    <a:pt x="4688758" y="485773"/>
                  </a:lnTo>
                  <a:lnTo>
                    <a:pt x="4688758" y="1659600"/>
                  </a:lnTo>
                  <a:lnTo>
                    <a:pt x="4686534" y="1706381"/>
                  </a:lnTo>
                  <a:lnTo>
                    <a:pt x="4679999" y="1751906"/>
                  </a:lnTo>
                  <a:lnTo>
                    <a:pt x="4669355" y="1795970"/>
                  </a:lnTo>
                  <a:lnTo>
                    <a:pt x="4654807" y="1838368"/>
                  </a:lnTo>
                  <a:lnTo>
                    <a:pt x="4636557" y="1878897"/>
                  </a:lnTo>
                  <a:lnTo>
                    <a:pt x="4614811" y="1917354"/>
                  </a:lnTo>
                  <a:lnTo>
                    <a:pt x="4589770" y="1953535"/>
                  </a:lnTo>
                  <a:lnTo>
                    <a:pt x="4561639" y="1987236"/>
                  </a:lnTo>
                  <a:lnTo>
                    <a:pt x="4530621" y="2018254"/>
                  </a:lnTo>
                  <a:lnTo>
                    <a:pt x="4496920" y="2046385"/>
                  </a:lnTo>
                  <a:lnTo>
                    <a:pt x="4460739" y="2071425"/>
                  </a:lnTo>
                  <a:lnTo>
                    <a:pt x="4422283" y="2093172"/>
                  </a:lnTo>
                  <a:lnTo>
                    <a:pt x="4381753" y="2111422"/>
                  </a:lnTo>
                  <a:lnTo>
                    <a:pt x="4339355" y="2125970"/>
                  </a:lnTo>
                  <a:lnTo>
                    <a:pt x="4295292" y="2136614"/>
                  </a:lnTo>
                  <a:lnTo>
                    <a:pt x="4249767" y="2143149"/>
                  </a:lnTo>
                  <a:lnTo>
                    <a:pt x="4202984" y="2145373"/>
                  </a:lnTo>
                  <a:close/>
                </a:path>
              </a:pathLst>
            </a:custGeom>
            <a:solidFill>
              <a:srgbClr val="28AA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557212" y="5559015"/>
              <a:ext cx="1209674" cy="1390649"/>
            </a:xfrm>
            <a:prstGeom prst="rect">
              <a:avLst/>
            </a:prstGeom>
          </p:spPr>
        </p:pic>
      </p:grpSp>
      <p:pic>
        <p:nvPicPr>
          <p:cNvPr id="10" name="object 1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295901" y="2588642"/>
            <a:ext cx="4692111" cy="2145373"/>
          </a:xfrm>
          <a:prstGeom prst="rect">
            <a:avLst/>
          </a:prstGeom>
        </p:spPr>
      </p:pic>
      <p:sp>
        <p:nvSpPr>
          <p:cNvPr id="11" name="object 11">
            <a:extLs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5498679" y="2676612"/>
            <a:ext cx="3450590" cy="17818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18800"/>
              </a:lnSpc>
              <a:spcBef>
                <a:spcPts val="90"/>
              </a:spcBef>
            </a:pPr>
            <a:r>
              <a:rPr sz="1000" b="1" spc="-60" dirty="0">
                <a:solidFill>
                  <a:srgbClr val="F5FAFD"/>
                </a:solidFill>
                <a:latin typeface="Verdana"/>
                <a:cs typeface="Verdana"/>
              </a:rPr>
              <a:t>E</a:t>
            </a:r>
            <a:r>
              <a:rPr sz="1000" b="1" spc="-5" dirty="0">
                <a:solidFill>
                  <a:srgbClr val="F5FAFD"/>
                </a:solidFill>
                <a:latin typeface="Verdana"/>
                <a:cs typeface="Verdana"/>
              </a:rPr>
              <a:t>v</a:t>
            </a:r>
            <a:r>
              <a:rPr sz="1000" b="1" spc="-15" dirty="0">
                <a:solidFill>
                  <a:srgbClr val="F5FAFD"/>
                </a:solidFill>
                <a:latin typeface="Verdana"/>
                <a:cs typeface="Verdana"/>
              </a:rPr>
              <a:t>i</a:t>
            </a:r>
            <a:r>
              <a:rPr sz="1000" b="1" spc="35" dirty="0">
                <a:solidFill>
                  <a:srgbClr val="F5FAFD"/>
                </a:solidFill>
                <a:latin typeface="Verdana"/>
                <a:cs typeface="Verdana"/>
              </a:rPr>
              <a:t>t</a:t>
            </a:r>
            <a:r>
              <a:rPr sz="1000" b="1" spc="-5" dirty="0">
                <a:solidFill>
                  <a:srgbClr val="F5FAFD"/>
                </a:solidFill>
                <a:latin typeface="Verdana"/>
                <a:cs typeface="Verdana"/>
              </a:rPr>
              <a:t>a</a:t>
            </a:r>
            <a:r>
              <a:rPr sz="1000" b="1" spc="-105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000" b="1" spc="-10" dirty="0">
                <a:solidFill>
                  <a:srgbClr val="F5FAFD"/>
                </a:solidFill>
                <a:latin typeface="Verdana"/>
                <a:cs typeface="Verdana"/>
              </a:rPr>
              <a:t>a</a:t>
            </a:r>
            <a:r>
              <a:rPr sz="1000" b="1" spc="85" dirty="0">
                <a:solidFill>
                  <a:srgbClr val="F5FAFD"/>
                </a:solidFill>
                <a:latin typeface="Verdana"/>
                <a:cs typeface="Verdana"/>
              </a:rPr>
              <a:t>cc</a:t>
            </a:r>
            <a:r>
              <a:rPr sz="1000" b="1" spc="10" dirty="0">
                <a:solidFill>
                  <a:srgbClr val="F5FAFD"/>
                </a:solidFill>
                <a:latin typeface="Verdana"/>
                <a:cs typeface="Verdana"/>
              </a:rPr>
              <a:t>e</a:t>
            </a:r>
            <a:r>
              <a:rPr sz="1000" b="1" spc="25" dirty="0">
                <a:solidFill>
                  <a:srgbClr val="F5FAFD"/>
                </a:solidFill>
                <a:latin typeface="Verdana"/>
                <a:cs typeface="Verdana"/>
              </a:rPr>
              <a:t>d</a:t>
            </a:r>
            <a:r>
              <a:rPr sz="1000" b="1" spc="10" dirty="0">
                <a:solidFill>
                  <a:srgbClr val="F5FAFD"/>
                </a:solidFill>
                <a:latin typeface="Verdana"/>
                <a:cs typeface="Verdana"/>
              </a:rPr>
              <a:t>e</a:t>
            </a:r>
            <a:r>
              <a:rPr sz="1000" b="1" spc="-10" dirty="0">
                <a:solidFill>
                  <a:srgbClr val="F5FAFD"/>
                </a:solidFill>
                <a:latin typeface="Verdana"/>
                <a:cs typeface="Verdana"/>
              </a:rPr>
              <a:t>r</a:t>
            </a:r>
            <a:r>
              <a:rPr sz="1000" b="1" spc="-105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000" b="1" spc="-5" dirty="0">
                <a:solidFill>
                  <a:srgbClr val="F5FAFD"/>
                </a:solidFill>
                <a:latin typeface="Verdana"/>
                <a:cs typeface="Verdana"/>
              </a:rPr>
              <a:t>a</a:t>
            </a:r>
            <a:r>
              <a:rPr sz="1000" b="1" spc="-105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000" b="1" spc="-15" dirty="0">
                <a:solidFill>
                  <a:srgbClr val="F5FAFD"/>
                </a:solidFill>
                <a:latin typeface="Verdana"/>
                <a:cs typeface="Verdana"/>
              </a:rPr>
              <a:t>r</a:t>
            </a:r>
            <a:r>
              <a:rPr sz="1000" b="1" spc="10" dirty="0">
                <a:solidFill>
                  <a:srgbClr val="F5FAFD"/>
                </a:solidFill>
                <a:latin typeface="Verdana"/>
                <a:cs typeface="Verdana"/>
              </a:rPr>
              <a:t>e</a:t>
            </a:r>
            <a:r>
              <a:rPr sz="1000" b="1" spc="25" dirty="0">
                <a:solidFill>
                  <a:srgbClr val="F5FAFD"/>
                </a:solidFill>
                <a:latin typeface="Verdana"/>
                <a:cs typeface="Verdana"/>
              </a:rPr>
              <a:t>d</a:t>
            </a:r>
            <a:r>
              <a:rPr sz="1000" b="1" spc="10" dirty="0">
                <a:solidFill>
                  <a:srgbClr val="F5FAFD"/>
                </a:solidFill>
                <a:latin typeface="Verdana"/>
                <a:cs typeface="Verdana"/>
              </a:rPr>
              <a:t>e</a:t>
            </a:r>
            <a:r>
              <a:rPr sz="1000" b="1" spc="-30" dirty="0">
                <a:solidFill>
                  <a:srgbClr val="F5FAFD"/>
                </a:solidFill>
                <a:latin typeface="Verdana"/>
                <a:cs typeface="Verdana"/>
              </a:rPr>
              <a:t>s</a:t>
            </a:r>
            <a:r>
              <a:rPr sz="1000" b="1" spc="-105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000" b="1" spc="-35" dirty="0">
                <a:solidFill>
                  <a:srgbClr val="F5FAFD"/>
                </a:solidFill>
                <a:latin typeface="Verdana"/>
                <a:cs typeface="Verdana"/>
              </a:rPr>
              <a:t>s</a:t>
            </a:r>
            <a:r>
              <a:rPr sz="1000" b="1" spc="5" dirty="0">
                <a:solidFill>
                  <a:srgbClr val="F5FAFD"/>
                </a:solidFill>
                <a:latin typeface="Verdana"/>
                <a:cs typeface="Verdana"/>
              </a:rPr>
              <a:t>o</a:t>
            </a:r>
            <a:r>
              <a:rPr sz="1000" b="1" spc="85" dirty="0">
                <a:solidFill>
                  <a:srgbClr val="F5FAFD"/>
                </a:solidFill>
                <a:latin typeface="Verdana"/>
                <a:cs typeface="Verdana"/>
              </a:rPr>
              <a:t>c</a:t>
            </a:r>
            <a:r>
              <a:rPr sz="1000" b="1" spc="-15" dirty="0">
                <a:solidFill>
                  <a:srgbClr val="F5FAFD"/>
                </a:solidFill>
                <a:latin typeface="Verdana"/>
                <a:cs typeface="Verdana"/>
              </a:rPr>
              <a:t>i</a:t>
            </a:r>
            <a:r>
              <a:rPr sz="1000" b="1" spc="-10" dirty="0">
                <a:solidFill>
                  <a:srgbClr val="F5FAFD"/>
                </a:solidFill>
                <a:latin typeface="Verdana"/>
                <a:cs typeface="Verdana"/>
              </a:rPr>
              <a:t>a</a:t>
            </a:r>
            <a:r>
              <a:rPr sz="1000" b="1" spc="-15" dirty="0">
                <a:solidFill>
                  <a:srgbClr val="F5FAFD"/>
                </a:solidFill>
                <a:latin typeface="Verdana"/>
                <a:cs typeface="Verdana"/>
              </a:rPr>
              <a:t>l</a:t>
            </a:r>
            <a:r>
              <a:rPr sz="1000" b="1" spc="10" dirty="0">
                <a:solidFill>
                  <a:srgbClr val="F5FAFD"/>
                </a:solidFill>
                <a:latin typeface="Verdana"/>
                <a:cs typeface="Verdana"/>
              </a:rPr>
              <a:t>e</a:t>
            </a:r>
            <a:r>
              <a:rPr sz="1000" b="1" spc="-35" dirty="0">
                <a:solidFill>
                  <a:srgbClr val="F5FAFD"/>
                </a:solidFill>
                <a:latin typeface="Verdana"/>
                <a:cs typeface="Verdana"/>
              </a:rPr>
              <a:t>s</a:t>
            </a:r>
            <a:r>
              <a:rPr sz="1000" b="1" spc="-65" dirty="0">
                <a:solidFill>
                  <a:srgbClr val="F5FAFD"/>
                </a:solidFill>
                <a:latin typeface="Verdana"/>
                <a:cs typeface="Verdana"/>
              </a:rPr>
              <a:t>,</a:t>
            </a:r>
            <a:r>
              <a:rPr sz="1000" b="1" spc="-105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000" b="1" spc="-10" dirty="0">
                <a:solidFill>
                  <a:srgbClr val="F5FAFD"/>
                </a:solidFill>
                <a:latin typeface="Verdana"/>
                <a:cs typeface="Verdana"/>
              </a:rPr>
              <a:t>a</a:t>
            </a:r>
            <a:r>
              <a:rPr sz="1000" b="1" spc="25" dirty="0">
                <a:solidFill>
                  <a:srgbClr val="F5FAFD"/>
                </a:solidFill>
                <a:latin typeface="Verdana"/>
                <a:cs typeface="Verdana"/>
              </a:rPr>
              <a:t>p</a:t>
            </a:r>
            <a:r>
              <a:rPr sz="1000" b="1" spc="-15" dirty="0">
                <a:solidFill>
                  <a:srgbClr val="F5FAFD"/>
                </a:solidFill>
                <a:latin typeface="Verdana"/>
                <a:cs typeface="Verdana"/>
              </a:rPr>
              <a:t>li</a:t>
            </a:r>
            <a:r>
              <a:rPr sz="1000" b="1" spc="85" dirty="0">
                <a:solidFill>
                  <a:srgbClr val="F5FAFD"/>
                </a:solidFill>
                <a:latin typeface="Verdana"/>
                <a:cs typeface="Verdana"/>
              </a:rPr>
              <a:t>c</a:t>
            </a:r>
            <a:r>
              <a:rPr sz="1000" b="1" spc="-10" dirty="0">
                <a:solidFill>
                  <a:srgbClr val="F5FAFD"/>
                </a:solidFill>
                <a:latin typeface="Verdana"/>
                <a:cs typeface="Verdana"/>
              </a:rPr>
              <a:t>a</a:t>
            </a:r>
            <a:r>
              <a:rPr sz="1000" b="1" spc="85" dirty="0">
                <a:solidFill>
                  <a:srgbClr val="F5FAFD"/>
                </a:solidFill>
                <a:latin typeface="Verdana"/>
                <a:cs typeface="Verdana"/>
              </a:rPr>
              <a:t>c</a:t>
            </a:r>
            <a:r>
              <a:rPr sz="1000" b="1" spc="-15" dirty="0">
                <a:solidFill>
                  <a:srgbClr val="F5FAFD"/>
                </a:solidFill>
                <a:latin typeface="Verdana"/>
                <a:cs typeface="Verdana"/>
              </a:rPr>
              <a:t>i</a:t>
            </a:r>
            <a:r>
              <a:rPr sz="1000" b="1" spc="5" dirty="0">
                <a:solidFill>
                  <a:srgbClr val="F5FAFD"/>
                </a:solidFill>
                <a:latin typeface="Verdana"/>
                <a:cs typeface="Verdana"/>
              </a:rPr>
              <a:t>o</a:t>
            </a:r>
            <a:r>
              <a:rPr sz="1000" b="1" spc="-25" dirty="0">
                <a:solidFill>
                  <a:srgbClr val="F5FAFD"/>
                </a:solidFill>
                <a:latin typeface="Verdana"/>
                <a:cs typeface="Verdana"/>
              </a:rPr>
              <a:t>n</a:t>
            </a:r>
            <a:r>
              <a:rPr sz="1000" b="1" spc="10" dirty="0">
                <a:solidFill>
                  <a:srgbClr val="F5FAFD"/>
                </a:solidFill>
                <a:latin typeface="Verdana"/>
                <a:cs typeface="Verdana"/>
              </a:rPr>
              <a:t>e</a:t>
            </a:r>
            <a:r>
              <a:rPr sz="1000" b="1" spc="-30" dirty="0">
                <a:solidFill>
                  <a:srgbClr val="F5FAFD"/>
                </a:solidFill>
                <a:latin typeface="Verdana"/>
                <a:cs typeface="Verdana"/>
              </a:rPr>
              <a:t>s</a:t>
            </a:r>
            <a:r>
              <a:rPr sz="1000" b="1" spc="-105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000" b="1" spc="10" dirty="0">
                <a:solidFill>
                  <a:srgbClr val="F5FAFD"/>
                </a:solidFill>
                <a:latin typeface="Verdana"/>
                <a:cs typeface="Verdana"/>
              </a:rPr>
              <a:t>we</a:t>
            </a:r>
            <a:r>
              <a:rPr sz="1000" b="1" spc="25" dirty="0">
                <a:solidFill>
                  <a:srgbClr val="F5FAFD"/>
                </a:solidFill>
                <a:latin typeface="Verdana"/>
                <a:cs typeface="Verdana"/>
              </a:rPr>
              <a:t>b </a:t>
            </a:r>
            <a:r>
              <a:rPr sz="1000" b="1" spc="15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000" b="1" spc="20" dirty="0">
                <a:solidFill>
                  <a:srgbClr val="F5FAFD"/>
                </a:solidFill>
                <a:latin typeface="Verdana"/>
                <a:cs typeface="Verdana"/>
              </a:rPr>
              <a:t>de</a:t>
            </a:r>
            <a:r>
              <a:rPr sz="1000" b="1" spc="-105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000" b="1" spc="-10" dirty="0">
                <a:solidFill>
                  <a:srgbClr val="F5FAFD"/>
                </a:solidFill>
                <a:latin typeface="Verdana"/>
                <a:cs typeface="Verdana"/>
              </a:rPr>
              <a:t>la</a:t>
            </a:r>
            <a:r>
              <a:rPr sz="1000" b="1" spc="-100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000" b="1" spc="-5" dirty="0">
                <a:solidFill>
                  <a:srgbClr val="F5FAFD"/>
                </a:solidFill>
                <a:latin typeface="Verdana"/>
                <a:cs typeface="Verdana"/>
              </a:rPr>
              <a:t>organización</a:t>
            </a:r>
            <a:r>
              <a:rPr sz="1000" b="1" spc="-100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000" b="1" spc="10" dirty="0">
                <a:solidFill>
                  <a:srgbClr val="F5FAFD"/>
                </a:solidFill>
                <a:latin typeface="Verdana"/>
                <a:cs typeface="Verdana"/>
              </a:rPr>
              <a:t>o</a:t>
            </a:r>
            <a:r>
              <a:rPr sz="1000" b="1" spc="-100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000" b="1" spc="5" dirty="0">
                <a:solidFill>
                  <a:srgbClr val="F5FAFD"/>
                </a:solidFill>
                <a:latin typeface="Verdana"/>
                <a:cs typeface="Verdana"/>
              </a:rPr>
              <a:t>cualquier</a:t>
            </a:r>
            <a:r>
              <a:rPr sz="1000" b="1" spc="-100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000" b="1" spc="-5" dirty="0">
                <a:solidFill>
                  <a:srgbClr val="F5FAFD"/>
                </a:solidFill>
                <a:latin typeface="Verdana"/>
                <a:cs typeface="Verdana"/>
              </a:rPr>
              <a:t>sitio</a:t>
            </a:r>
            <a:r>
              <a:rPr sz="1000" b="1" spc="-100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000" b="1" spc="5" dirty="0">
                <a:solidFill>
                  <a:srgbClr val="F5FAFD"/>
                </a:solidFill>
                <a:latin typeface="Verdana"/>
                <a:cs typeface="Verdana"/>
              </a:rPr>
              <a:t>que</a:t>
            </a:r>
            <a:r>
              <a:rPr sz="1000" b="1" spc="-100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000" b="1" spc="-5" dirty="0">
                <a:solidFill>
                  <a:srgbClr val="F5FAFD"/>
                </a:solidFill>
                <a:latin typeface="Verdana"/>
                <a:cs typeface="Verdana"/>
              </a:rPr>
              <a:t>requiera </a:t>
            </a:r>
            <a:r>
              <a:rPr sz="1000" b="1" dirty="0">
                <a:solidFill>
                  <a:srgbClr val="F5FAFD"/>
                </a:solidFill>
                <a:latin typeface="Verdana"/>
                <a:cs typeface="Verdana"/>
              </a:rPr>
              <a:t> iniciar</a:t>
            </a:r>
            <a:r>
              <a:rPr sz="1000" b="1" spc="-105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000" b="1" spc="-15" dirty="0">
                <a:solidFill>
                  <a:srgbClr val="F5FAFD"/>
                </a:solidFill>
                <a:latin typeface="Verdana"/>
                <a:cs typeface="Verdana"/>
              </a:rPr>
              <a:t>sesión</a:t>
            </a:r>
            <a:r>
              <a:rPr sz="1000" b="1" spc="-105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000" b="1" spc="25" dirty="0">
                <a:solidFill>
                  <a:srgbClr val="F5FAFD"/>
                </a:solidFill>
                <a:latin typeface="Verdana"/>
                <a:cs typeface="Verdana"/>
              </a:rPr>
              <a:t>conectado</a:t>
            </a:r>
            <a:r>
              <a:rPr sz="1000" b="1" spc="-105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000" b="1" spc="-5" dirty="0">
                <a:solidFill>
                  <a:srgbClr val="F5FAFD"/>
                </a:solidFill>
                <a:latin typeface="Verdana"/>
                <a:cs typeface="Verdana"/>
              </a:rPr>
              <a:t>a</a:t>
            </a:r>
            <a:r>
              <a:rPr sz="1000" b="1" spc="-105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000" b="1" spc="-20" dirty="0">
                <a:solidFill>
                  <a:srgbClr val="F5FAFD"/>
                </a:solidFill>
                <a:latin typeface="Verdana"/>
                <a:cs typeface="Verdana"/>
              </a:rPr>
              <a:t>una</a:t>
            </a:r>
            <a:r>
              <a:rPr sz="1000" b="1" spc="-100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000" b="1" spc="10" dirty="0">
                <a:solidFill>
                  <a:srgbClr val="F5FAFD"/>
                </a:solidFill>
                <a:latin typeface="Verdana"/>
                <a:cs typeface="Verdana"/>
              </a:rPr>
              <a:t>red</a:t>
            </a:r>
            <a:r>
              <a:rPr sz="1000" b="1" spc="-105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000" b="1" spc="10" dirty="0">
                <a:solidFill>
                  <a:srgbClr val="F5FAFD"/>
                </a:solidFill>
                <a:latin typeface="Verdana"/>
                <a:cs typeface="Verdana"/>
              </a:rPr>
              <a:t>pública</a:t>
            </a:r>
            <a:endParaRPr sz="1000" dirty="0">
              <a:latin typeface="Verdana"/>
              <a:cs typeface="Verdana"/>
            </a:endParaRPr>
          </a:p>
          <a:p>
            <a:pPr marL="12700" marR="782955">
              <a:lnSpc>
                <a:spcPct val="136900"/>
              </a:lnSpc>
              <a:spcBef>
                <a:spcPts val="190"/>
              </a:spcBef>
            </a:pPr>
            <a:r>
              <a:rPr sz="950" spc="35" dirty="0">
                <a:solidFill>
                  <a:srgbClr val="F5FAFD"/>
                </a:solidFill>
                <a:latin typeface="Lucida Sans Unicode"/>
                <a:cs typeface="Lucida Sans Unicode"/>
              </a:rPr>
              <a:t>Las</a:t>
            </a:r>
            <a:r>
              <a:rPr sz="950" spc="-50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50" dirty="0">
                <a:solidFill>
                  <a:srgbClr val="F5FAFD"/>
                </a:solidFill>
                <a:latin typeface="Lucida Sans Unicode"/>
                <a:cs typeface="Lucida Sans Unicode"/>
              </a:rPr>
              <a:t>redes</a:t>
            </a:r>
            <a:r>
              <a:rPr sz="950" spc="-45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50" dirty="0">
                <a:solidFill>
                  <a:srgbClr val="F5FAFD"/>
                </a:solidFill>
                <a:latin typeface="Lucida Sans Unicode"/>
                <a:cs typeface="Lucida Sans Unicode"/>
              </a:rPr>
              <a:t>sociales</a:t>
            </a:r>
            <a:r>
              <a:rPr sz="950" spc="-50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75" dirty="0">
                <a:solidFill>
                  <a:srgbClr val="F5FAFD"/>
                </a:solidFill>
                <a:latin typeface="Lucida Sans Unicode"/>
                <a:cs typeface="Lucida Sans Unicode"/>
              </a:rPr>
              <a:t>y</a:t>
            </a:r>
            <a:r>
              <a:rPr sz="950" spc="-45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55" dirty="0">
                <a:solidFill>
                  <a:srgbClr val="F5FAFD"/>
                </a:solidFill>
                <a:latin typeface="Lucida Sans Unicode"/>
                <a:cs typeface="Lucida Sans Unicode"/>
              </a:rPr>
              <a:t>las</a:t>
            </a:r>
            <a:r>
              <a:rPr sz="950" spc="-50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60" dirty="0">
                <a:solidFill>
                  <a:srgbClr val="F5FAFD"/>
                </a:solidFill>
                <a:latin typeface="Lucida Sans Unicode"/>
                <a:cs typeface="Lucida Sans Unicode"/>
              </a:rPr>
              <a:t>aplicaciones</a:t>
            </a:r>
            <a:r>
              <a:rPr sz="950" spc="-45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75" dirty="0">
                <a:solidFill>
                  <a:srgbClr val="F5FAFD"/>
                </a:solidFill>
                <a:latin typeface="Lucida Sans Unicode"/>
                <a:cs typeface="Lucida Sans Unicode"/>
              </a:rPr>
              <a:t>web </a:t>
            </a:r>
            <a:r>
              <a:rPr sz="950" spc="-285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70" dirty="0">
                <a:solidFill>
                  <a:srgbClr val="F5FAFD"/>
                </a:solidFill>
                <a:latin typeface="Lucida Sans Unicode"/>
                <a:cs typeface="Lucida Sans Unicode"/>
              </a:rPr>
              <a:t>de </a:t>
            </a:r>
            <a:r>
              <a:rPr sz="950" spc="60" dirty="0">
                <a:solidFill>
                  <a:srgbClr val="F5FAFD"/>
                </a:solidFill>
                <a:latin typeface="Lucida Sans Unicode"/>
                <a:cs typeface="Lucida Sans Unicode"/>
              </a:rPr>
              <a:t>la </a:t>
            </a:r>
            <a:r>
              <a:rPr sz="950" spc="75" dirty="0">
                <a:solidFill>
                  <a:srgbClr val="F5FAFD"/>
                </a:solidFill>
                <a:latin typeface="Lucida Sans Unicode"/>
                <a:cs typeface="Lucida Sans Unicode"/>
              </a:rPr>
              <a:t>empresa </a:t>
            </a:r>
            <a:r>
              <a:rPr sz="950" spc="45" dirty="0">
                <a:solidFill>
                  <a:srgbClr val="F5FAFD"/>
                </a:solidFill>
                <a:latin typeface="Lucida Sans Unicode"/>
                <a:cs typeface="Lucida Sans Unicode"/>
              </a:rPr>
              <a:t>suelen </a:t>
            </a:r>
            <a:r>
              <a:rPr sz="950" spc="50" dirty="0">
                <a:solidFill>
                  <a:srgbClr val="F5FAFD"/>
                </a:solidFill>
                <a:latin typeface="Lucida Sans Unicode"/>
                <a:cs typeface="Lucida Sans Unicode"/>
              </a:rPr>
              <a:t>contener </a:t>
            </a:r>
            <a:r>
              <a:rPr sz="950" spc="55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45" dirty="0">
                <a:solidFill>
                  <a:srgbClr val="F5FAFD"/>
                </a:solidFill>
                <a:latin typeface="Lucida Sans Unicode"/>
                <a:cs typeface="Lucida Sans Unicode"/>
              </a:rPr>
              <a:t>información</a:t>
            </a:r>
            <a:r>
              <a:rPr sz="950" spc="-60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50" dirty="0">
                <a:solidFill>
                  <a:srgbClr val="F5FAFD"/>
                </a:solidFill>
                <a:latin typeface="Lucida Sans Unicode"/>
                <a:cs typeface="Lucida Sans Unicode"/>
              </a:rPr>
              <a:t>personal</a:t>
            </a:r>
            <a:r>
              <a:rPr sz="950" spc="-60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45" dirty="0">
                <a:solidFill>
                  <a:srgbClr val="F5FAFD"/>
                </a:solidFill>
                <a:latin typeface="Lucida Sans Unicode"/>
                <a:cs typeface="Lucida Sans Unicode"/>
              </a:rPr>
              <a:t>o</a:t>
            </a:r>
            <a:r>
              <a:rPr sz="950" spc="-60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40" dirty="0">
                <a:solidFill>
                  <a:srgbClr val="F5FAFD"/>
                </a:solidFill>
                <a:latin typeface="Lucida Sans Unicode"/>
                <a:cs typeface="Lucida Sans Unicode"/>
              </a:rPr>
              <a:t>confidencial.</a:t>
            </a:r>
            <a:r>
              <a:rPr sz="950" spc="-55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40" dirty="0">
                <a:solidFill>
                  <a:srgbClr val="F5FAFD"/>
                </a:solidFill>
                <a:latin typeface="Lucida Sans Unicode"/>
                <a:cs typeface="Lucida Sans Unicode"/>
              </a:rPr>
              <a:t>Evita </a:t>
            </a:r>
            <a:r>
              <a:rPr sz="950" spc="-285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40" dirty="0">
                <a:solidFill>
                  <a:srgbClr val="F5FAFD"/>
                </a:solidFill>
                <a:latin typeface="Lucida Sans Unicode"/>
                <a:cs typeface="Lucida Sans Unicode"/>
              </a:rPr>
              <a:t>ingresar </a:t>
            </a:r>
            <a:r>
              <a:rPr sz="950" spc="140" dirty="0">
                <a:solidFill>
                  <a:srgbClr val="F5FAFD"/>
                </a:solidFill>
                <a:latin typeface="Lucida Sans Unicode"/>
                <a:cs typeface="Lucida Sans Unicode"/>
              </a:rPr>
              <a:t>a </a:t>
            </a:r>
            <a:r>
              <a:rPr sz="950" spc="60" dirty="0">
                <a:solidFill>
                  <a:srgbClr val="F5FAFD"/>
                </a:solidFill>
                <a:latin typeface="Lucida Sans Unicode"/>
                <a:cs typeface="Lucida Sans Unicode"/>
              </a:rPr>
              <a:t>estas plataformas </a:t>
            </a:r>
            <a:r>
              <a:rPr sz="950" spc="75" dirty="0">
                <a:solidFill>
                  <a:srgbClr val="F5FAFD"/>
                </a:solidFill>
                <a:latin typeface="Lucida Sans Unicode"/>
                <a:cs typeface="Lucida Sans Unicode"/>
              </a:rPr>
              <a:t>cuando </a:t>
            </a:r>
            <a:r>
              <a:rPr sz="950" spc="80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50" dirty="0">
                <a:solidFill>
                  <a:srgbClr val="F5FAFD"/>
                </a:solidFill>
                <a:latin typeface="Lucida Sans Unicode"/>
                <a:cs typeface="Lucida Sans Unicode"/>
              </a:rPr>
              <a:t>estés</a:t>
            </a:r>
            <a:r>
              <a:rPr sz="950" spc="-50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70" dirty="0">
                <a:solidFill>
                  <a:srgbClr val="F5FAFD"/>
                </a:solidFill>
                <a:latin typeface="Lucida Sans Unicode"/>
                <a:cs typeface="Lucida Sans Unicode"/>
              </a:rPr>
              <a:t>conectado</a:t>
            </a:r>
            <a:r>
              <a:rPr sz="950" spc="-45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140" dirty="0">
                <a:solidFill>
                  <a:srgbClr val="F5FAFD"/>
                </a:solidFill>
                <a:latin typeface="Lucida Sans Unicode"/>
                <a:cs typeface="Lucida Sans Unicode"/>
              </a:rPr>
              <a:t>a</a:t>
            </a:r>
            <a:r>
              <a:rPr sz="950" spc="-50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80" dirty="0">
                <a:solidFill>
                  <a:srgbClr val="F5FAFD"/>
                </a:solidFill>
                <a:latin typeface="Lucida Sans Unicode"/>
                <a:cs typeface="Lucida Sans Unicode"/>
              </a:rPr>
              <a:t>una</a:t>
            </a:r>
            <a:r>
              <a:rPr sz="950" spc="-45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45" dirty="0">
                <a:solidFill>
                  <a:srgbClr val="F5FAFD"/>
                </a:solidFill>
                <a:latin typeface="Lucida Sans Unicode"/>
                <a:cs typeface="Lucida Sans Unicode"/>
              </a:rPr>
              <a:t>red</a:t>
            </a:r>
            <a:r>
              <a:rPr sz="950" spc="-45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30" dirty="0">
                <a:solidFill>
                  <a:srgbClr val="F5FAFD"/>
                </a:solidFill>
                <a:latin typeface="Lucida Sans Unicode"/>
                <a:cs typeface="Lucida Sans Unicode"/>
              </a:rPr>
              <a:t>Wi-Fi</a:t>
            </a:r>
            <a:r>
              <a:rPr sz="950" spc="-50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55" dirty="0">
                <a:solidFill>
                  <a:srgbClr val="F5FAFD"/>
                </a:solidFill>
                <a:latin typeface="Lucida Sans Unicode"/>
                <a:cs typeface="Lucida Sans Unicode"/>
              </a:rPr>
              <a:t>pública </a:t>
            </a:r>
            <a:r>
              <a:rPr sz="950" spc="60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85" dirty="0">
                <a:solidFill>
                  <a:srgbClr val="F5FAFD"/>
                </a:solidFill>
                <a:latin typeface="Lucida Sans Unicode"/>
                <a:cs typeface="Lucida Sans Unicode"/>
              </a:rPr>
              <a:t>para</a:t>
            </a:r>
            <a:r>
              <a:rPr sz="950" spc="-50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40" dirty="0">
                <a:solidFill>
                  <a:srgbClr val="F5FAFD"/>
                </a:solidFill>
                <a:latin typeface="Lucida Sans Unicode"/>
                <a:cs typeface="Lucida Sans Unicode"/>
              </a:rPr>
              <a:t>proteger</a:t>
            </a:r>
            <a:r>
              <a:rPr sz="950" spc="-45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30" dirty="0">
                <a:solidFill>
                  <a:srgbClr val="F5FAFD"/>
                </a:solidFill>
                <a:latin typeface="Lucida Sans Unicode"/>
                <a:cs typeface="Lucida Sans Unicode"/>
              </a:rPr>
              <a:t>tus</a:t>
            </a:r>
            <a:r>
              <a:rPr sz="950" spc="-45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40" dirty="0">
                <a:solidFill>
                  <a:srgbClr val="F5FAFD"/>
                </a:solidFill>
                <a:latin typeface="Lucida Sans Unicode"/>
                <a:cs typeface="Lucida Sans Unicode"/>
              </a:rPr>
              <a:t>datos.</a:t>
            </a:r>
            <a:endParaRPr sz="950" dirty="0">
              <a:latin typeface="Lucida Sans Unicode"/>
              <a:cs typeface="Lucida Sans Unicode"/>
            </a:endParaRPr>
          </a:p>
        </p:txBody>
      </p:sp>
      <p:grpSp>
        <p:nvGrpSpPr>
          <p:cNvPr id="13" name="object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02339" y="2588642"/>
            <a:ext cx="4688840" cy="2145665"/>
            <a:chOff x="302339" y="2588642"/>
            <a:chExt cx="4688840" cy="2145665"/>
          </a:xfrm>
        </p:grpSpPr>
        <p:sp>
          <p:nvSpPr>
            <p:cNvPr id="14" name="object 14"/>
            <p:cNvSpPr/>
            <p:nvPr/>
          </p:nvSpPr>
          <p:spPr>
            <a:xfrm>
              <a:off x="302339" y="2588642"/>
              <a:ext cx="4688840" cy="2145665"/>
            </a:xfrm>
            <a:custGeom>
              <a:avLst/>
              <a:gdLst/>
              <a:ahLst/>
              <a:cxnLst/>
              <a:rect l="l" t="t" r="r" b="b"/>
              <a:pathLst>
                <a:path w="4688840" h="2145665">
                  <a:moveTo>
                    <a:pt x="4202983" y="2145373"/>
                  </a:moveTo>
                  <a:lnTo>
                    <a:pt x="485775" y="2145373"/>
                  </a:lnTo>
                  <a:lnTo>
                    <a:pt x="438991" y="2143149"/>
                  </a:lnTo>
                  <a:lnTo>
                    <a:pt x="393466" y="2136614"/>
                  </a:lnTo>
                  <a:lnTo>
                    <a:pt x="349403" y="2125970"/>
                  </a:lnTo>
                  <a:lnTo>
                    <a:pt x="307004" y="2111421"/>
                  </a:lnTo>
                  <a:lnTo>
                    <a:pt x="266475" y="2093172"/>
                  </a:lnTo>
                  <a:lnTo>
                    <a:pt x="228018" y="2071425"/>
                  </a:lnTo>
                  <a:lnTo>
                    <a:pt x="191838" y="2046384"/>
                  </a:lnTo>
                  <a:lnTo>
                    <a:pt x="158137" y="2018253"/>
                  </a:lnTo>
                  <a:lnTo>
                    <a:pt x="127119" y="1987236"/>
                  </a:lnTo>
                  <a:lnTo>
                    <a:pt x="98988" y="1953534"/>
                  </a:lnTo>
                  <a:lnTo>
                    <a:pt x="73947" y="1917354"/>
                  </a:lnTo>
                  <a:lnTo>
                    <a:pt x="52200" y="1878897"/>
                  </a:lnTo>
                  <a:lnTo>
                    <a:pt x="33951" y="1838368"/>
                  </a:lnTo>
                  <a:lnTo>
                    <a:pt x="19402" y="1795970"/>
                  </a:lnTo>
                  <a:lnTo>
                    <a:pt x="8759" y="1751906"/>
                  </a:lnTo>
                  <a:lnTo>
                    <a:pt x="2223" y="1706381"/>
                  </a:lnTo>
                  <a:lnTo>
                    <a:pt x="0" y="1659598"/>
                  </a:lnTo>
                  <a:lnTo>
                    <a:pt x="0" y="485774"/>
                  </a:lnTo>
                  <a:lnTo>
                    <a:pt x="2223" y="438991"/>
                  </a:lnTo>
                  <a:lnTo>
                    <a:pt x="8759" y="393466"/>
                  </a:lnTo>
                  <a:lnTo>
                    <a:pt x="19402" y="349402"/>
                  </a:lnTo>
                  <a:lnTo>
                    <a:pt x="33951" y="307004"/>
                  </a:lnTo>
                  <a:lnTo>
                    <a:pt x="52200" y="266475"/>
                  </a:lnTo>
                  <a:lnTo>
                    <a:pt x="73947" y="228018"/>
                  </a:lnTo>
                  <a:lnTo>
                    <a:pt x="98988" y="191837"/>
                  </a:lnTo>
                  <a:lnTo>
                    <a:pt x="127119" y="158136"/>
                  </a:lnTo>
                  <a:lnTo>
                    <a:pt x="158137" y="127119"/>
                  </a:lnTo>
                  <a:lnTo>
                    <a:pt x="191838" y="98987"/>
                  </a:lnTo>
                  <a:lnTo>
                    <a:pt x="228018" y="73947"/>
                  </a:lnTo>
                  <a:lnTo>
                    <a:pt x="266475" y="52200"/>
                  </a:lnTo>
                  <a:lnTo>
                    <a:pt x="307004" y="33950"/>
                  </a:lnTo>
                  <a:lnTo>
                    <a:pt x="349403" y="19402"/>
                  </a:lnTo>
                  <a:lnTo>
                    <a:pt x="393466" y="8758"/>
                  </a:lnTo>
                  <a:lnTo>
                    <a:pt x="438991" y="2223"/>
                  </a:lnTo>
                  <a:lnTo>
                    <a:pt x="485767" y="0"/>
                  </a:lnTo>
                  <a:lnTo>
                    <a:pt x="4202991" y="0"/>
                  </a:lnTo>
                  <a:lnTo>
                    <a:pt x="4249767" y="2223"/>
                  </a:lnTo>
                  <a:lnTo>
                    <a:pt x="4295292" y="8758"/>
                  </a:lnTo>
                  <a:lnTo>
                    <a:pt x="4339355" y="19402"/>
                  </a:lnTo>
                  <a:lnTo>
                    <a:pt x="4381753" y="33950"/>
                  </a:lnTo>
                  <a:lnTo>
                    <a:pt x="4422283" y="52200"/>
                  </a:lnTo>
                  <a:lnTo>
                    <a:pt x="4460739" y="73947"/>
                  </a:lnTo>
                  <a:lnTo>
                    <a:pt x="4496920" y="98987"/>
                  </a:lnTo>
                  <a:lnTo>
                    <a:pt x="4530621" y="127119"/>
                  </a:lnTo>
                  <a:lnTo>
                    <a:pt x="4561639" y="158136"/>
                  </a:lnTo>
                  <a:lnTo>
                    <a:pt x="4589770" y="191837"/>
                  </a:lnTo>
                  <a:lnTo>
                    <a:pt x="4614811" y="228018"/>
                  </a:lnTo>
                  <a:lnTo>
                    <a:pt x="4636558" y="266475"/>
                  </a:lnTo>
                  <a:lnTo>
                    <a:pt x="4654807" y="307004"/>
                  </a:lnTo>
                  <a:lnTo>
                    <a:pt x="4669355" y="349402"/>
                  </a:lnTo>
                  <a:lnTo>
                    <a:pt x="4679999" y="393466"/>
                  </a:lnTo>
                  <a:lnTo>
                    <a:pt x="4686534" y="438991"/>
                  </a:lnTo>
                  <a:lnTo>
                    <a:pt x="4688758" y="485774"/>
                  </a:lnTo>
                  <a:lnTo>
                    <a:pt x="4688758" y="1659598"/>
                  </a:lnTo>
                  <a:lnTo>
                    <a:pt x="4686534" y="1706381"/>
                  </a:lnTo>
                  <a:lnTo>
                    <a:pt x="4679999" y="1751906"/>
                  </a:lnTo>
                  <a:lnTo>
                    <a:pt x="4669355" y="1795970"/>
                  </a:lnTo>
                  <a:lnTo>
                    <a:pt x="4654807" y="1838368"/>
                  </a:lnTo>
                  <a:lnTo>
                    <a:pt x="4636558" y="1878897"/>
                  </a:lnTo>
                  <a:lnTo>
                    <a:pt x="4614811" y="1917354"/>
                  </a:lnTo>
                  <a:lnTo>
                    <a:pt x="4589770" y="1953534"/>
                  </a:lnTo>
                  <a:lnTo>
                    <a:pt x="4561639" y="1987236"/>
                  </a:lnTo>
                  <a:lnTo>
                    <a:pt x="4530621" y="2018253"/>
                  </a:lnTo>
                  <a:lnTo>
                    <a:pt x="4496920" y="2046384"/>
                  </a:lnTo>
                  <a:lnTo>
                    <a:pt x="4460739" y="2071425"/>
                  </a:lnTo>
                  <a:lnTo>
                    <a:pt x="4422283" y="2093172"/>
                  </a:lnTo>
                  <a:lnTo>
                    <a:pt x="4381753" y="2111421"/>
                  </a:lnTo>
                  <a:lnTo>
                    <a:pt x="4339355" y="2125970"/>
                  </a:lnTo>
                  <a:lnTo>
                    <a:pt x="4295292" y="2136614"/>
                  </a:lnTo>
                  <a:lnTo>
                    <a:pt x="4249767" y="2143149"/>
                  </a:lnTo>
                  <a:lnTo>
                    <a:pt x="4202983" y="2145373"/>
                  </a:lnTo>
                  <a:close/>
                </a:path>
              </a:pathLst>
            </a:custGeom>
            <a:solidFill>
              <a:srgbClr val="017BC3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208502" y="2755628"/>
              <a:ext cx="1743074" cy="1809749"/>
            </a:xfrm>
            <a:prstGeom prst="rect">
              <a:avLst/>
            </a:prstGeom>
          </p:spPr>
        </p:pic>
      </p:grpSp>
      <p:sp>
        <p:nvSpPr>
          <p:cNvPr id="16" name="object 16">
            <a:extLs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515081" y="2750678"/>
            <a:ext cx="2906395" cy="18173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1200"/>
              </a:lnSpc>
              <a:spcBef>
                <a:spcPts val="95"/>
              </a:spcBef>
            </a:pPr>
            <a:r>
              <a:rPr sz="1100" b="1" spc="-80" dirty="0">
                <a:solidFill>
                  <a:srgbClr val="F5FAFD"/>
                </a:solidFill>
                <a:latin typeface="Verdana"/>
                <a:cs typeface="Verdana"/>
              </a:rPr>
              <a:t>E</a:t>
            </a:r>
            <a:r>
              <a:rPr sz="1100" b="1" spc="-20" dirty="0">
                <a:solidFill>
                  <a:srgbClr val="F5FAFD"/>
                </a:solidFill>
                <a:latin typeface="Verdana"/>
                <a:cs typeface="Verdana"/>
              </a:rPr>
              <a:t>vi</a:t>
            </a:r>
            <a:r>
              <a:rPr sz="1100" b="1" spc="25" dirty="0">
                <a:solidFill>
                  <a:srgbClr val="F5FAFD"/>
                </a:solidFill>
                <a:latin typeface="Verdana"/>
                <a:cs typeface="Verdana"/>
              </a:rPr>
              <a:t>t</a:t>
            </a:r>
            <a:r>
              <a:rPr sz="1100" b="1" spc="-25" dirty="0">
                <a:solidFill>
                  <a:srgbClr val="F5FAFD"/>
                </a:solidFill>
                <a:latin typeface="Verdana"/>
                <a:cs typeface="Verdana"/>
              </a:rPr>
              <a:t>a</a:t>
            </a:r>
            <a:r>
              <a:rPr sz="1100" b="1" spc="-125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100" b="1" spc="-25" dirty="0">
                <a:solidFill>
                  <a:srgbClr val="F5FAFD"/>
                </a:solidFill>
                <a:latin typeface="Verdana"/>
                <a:cs typeface="Verdana"/>
              </a:rPr>
              <a:t>r</a:t>
            </a:r>
            <a:r>
              <a:rPr sz="1100" b="1" spc="-5" dirty="0">
                <a:solidFill>
                  <a:srgbClr val="F5FAFD"/>
                </a:solidFill>
                <a:latin typeface="Verdana"/>
                <a:cs typeface="Verdana"/>
              </a:rPr>
              <a:t>e</a:t>
            </a:r>
            <a:r>
              <a:rPr sz="1100" b="1" spc="-30" dirty="0">
                <a:solidFill>
                  <a:srgbClr val="F5FAFD"/>
                </a:solidFill>
                <a:latin typeface="Verdana"/>
                <a:cs typeface="Verdana"/>
              </a:rPr>
              <a:t>a</a:t>
            </a:r>
            <a:r>
              <a:rPr sz="1100" b="1" spc="-20" dirty="0">
                <a:solidFill>
                  <a:srgbClr val="F5FAFD"/>
                </a:solidFill>
                <a:latin typeface="Verdana"/>
                <a:cs typeface="Verdana"/>
              </a:rPr>
              <a:t>li</a:t>
            </a:r>
            <a:r>
              <a:rPr sz="1100" b="1" spc="-60" dirty="0">
                <a:solidFill>
                  <a:srgbClr val="F5FAFD"/>
                </a:solidFill>
                <a:latin typeface="Verdana"/>
                <a:cs typeface="Verdana"/>
              </a:rPr>
              <a:t>z</a:t>
            </a:r>
            <a:r>
              <a:rPr sz="1100" b="1" spc="-30" dirty="0">
                <a:solidFill>
                  <a:srgbClr val="F5FAFD"/>
                </a:solidFill>
                <a:latin typeface="Verdana"/>
                <a:cs typeface="Verdana"/>
              </a:rPr>
              <a:t>a</a:t>
            </a:r>
            <a:r>
              <a:rPr sz="1100" b="1" spc="-20" dirty="0">
                <a:solidFill>
                  <a:srgbClr val="F5FAFD"/>
                </a:solidFill>
                <a:latin typeface="Verdana"/>
                <a:cs typeface="Verdana"/>
              </a:rPr>
              <a:t>r</a:t>
            </a:r>
            <a:r>
              <a:rPr sz="1100" b="1" spc="-120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100" b="1" spc="25" dirty="0">
                <a:solidFill>
                  <a:srgbClr val="F5FAFD"/>
                </a:solidFill>
                <a:latin typeface="Verdana"/>
                <a:cs typeface="Verdana"/>
              </a:rPr>
              <a:t>t</a:t>
            </a:r>
            <a:r>
              <a:rPr sz="1100" b="1" spc="-25" dirty="0">
                <a:solidFill>
                  <a:srgbClr val="F5FAFD"/>
                </a:solidFill>
                <a:latin typeface="Verdana"/>
                <a:cs typeface="Verdana"/>
              </a:rPr>
              <a:t>r</a:t>
            </a:r>
            <a:r>
              <a:rPr sz="1100" b="1" spc="-30" dirty="0">
                <a:solidFill>
                  <a:srgbClr val="F5FAFD"/>
                </a:solidFill>
                <a:latin typeface="Verdana"/>
                <a:cs typeface="Verdana"/>
              </a:rPr>
              <a:t>a</a:t>
            </a:r>
            <a:r>
              <a:rPr sz="1100" b="1" spc="-40" dirty="0">
                <a:solidFill>
                  <a:srgbClr val="F5FAFD"/>
                </a:solidFill>
                <a:latin typeface="Verdana"/>
                <a:cs typeface="Verdana"/>
              </a:rPr>
              <a:t>n</a:t>
            </a:r>
            <a:r>
              <a:rPr sz="1100" b="1" spc="-50" dirty="0">
                <a:solidFill>
                  <a:srgbClr val="F5FAFD"/>
                </a:solidFill>
                <a:latin typeface="Verdana"/>
                <a:cs typeface="Verdana"/>
              </a:rPr>
              <a:t>s</a:t>
            </a:r>
            <a:r>
              <a:rPr sz="1100" b="1" spc="45" dirty="0">
                <a:solidFill>
                  <a:srgbClr val="F5FAFD"/>
                </a:solidFill>
                <a:latin typeface="Verdana"/>
                <a:cs typeface="Verdana"/>
              </a:rPr>
              <a:t>f</a:t>
            </a:r>
            <a:r>
              <a:rPr sz="1100" b="1" spc="-5" dirty="0">
                <a:solidFill>
                  <a:srgbClr val="F5FAFD"/>
                </a:solidFill>
                <a:latin typeface="Verdana"/>
                <a:cs typeface="Verdana"/>
              </a:rPr>
              <a:t>e</a:t>
            </a:r>
            <a:r>
              <a:rPr sz="1100" b="1" spc="-25" dirty="0">
                <a:solidFill>
                  <a:srgbClr val="F5FAFD"/>
                </a:solidFill>
                <a:latin typeface="Verdana"/>
                <a:cs typeface="Verdana"/>
              </a:rPr>
              <a:t>r</a:t>
            </a:r>
            <a:r>
              <a:rPr sz="1100" b="1" spc="-5" dirty="0">
                <a:solidFill>
                  <a:srgbClr val="F5FAFD"/>
                </a:solidFill>
                <a:latin typeface="Verdana"/>
                <a:cs typeface="Verdana"/>
              </a:rPr>
              <a:t>e</a:t>
            </a:r>
            <a:r>
              <a:rPr sz="1100" b="1" spc="-40" dirty="0">
                <a:solidFill>
                  <a:srgbClr val="F5FAFD"/>
                </a:solidFill>
                <a:latin typeface="Verdana"/>
                <a:cs typeface="Verdana"/>
              </a:rPr>
              <a:t>n</a:t>
            </a:r>
            <a:r>
              <a:rPr sz="1100" b="1" spc="80" dirty="0">
                <a:solidFill>
                  <a:srgbClr val="F5FAFD"/>
                </a:solidFill>
                <a:latin typeface="Verdana"/>
                <a:cs typeface="Verdana"/>
              </a:rPr>
              <a:t>c</a:t>
            </a:r>
            <a:r>
              <a:rPr sz="1100" b="1" spc="-20" dirty="0">
                <a:solidFill>
                  <a:srgbClr val="F5FAFD"/>
                </a:solidFill>
                <a:latin typeface="Verdana"/>
                <a:cs typeface="Verdana"/>
              </a:rPr>
              <a:t>i</a:t>
            </a:r>
            <a:r>
              <a:rPr sz="1100" b="1" spc="-30" dirty="0">
                <a:solidFill>
                  <a:srgbClr val="F5FAFD"/>
                </a:solidFill>
                <a:latin typeface="Verdana"/>
                <a:cs typeface="Verdana"/>
              </a:rPr>
              <a:t>a</a:t>
            </a:r>
            <a:r>
              <a:rPr sz="1100" b="1" spc="-50" dirty="0">
                <a:solidFill>
                  <a:srgbClr val="F5FAFD"/>
                </a:solidFill>
                <a:latin typeface="Verdana"/>
                <a:cs typeface="Verdana"/>
              </a:rPr>
              <a:t>s</a:t>
            </a:r>
            <a:r>
              <a:rPr sz="1100" b="1" spc="-80" dirty="0">
                <a:solidFill>
                  <a:srgbClr val="F5FAFD"/>
                </a:solidFill>
                <a:latin typeface="Verdana"/>
                <a:cs typeface="Verdana"/>
              </a:rPr>
              <a:t>,</a:t>
            </a:r>
            <a:r>
              <a:rPr sz="1100" b="1" spc="-120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100" b="1" spc="80" dirty="0">
                <a:solidFill>
                  <a:srgbClr val="F5FAFD"/>
                </a:solidFill>
                <a:latin typeface="Verdana"/>
                <a:cs typeface="Verdana"/>
              </a:rPr>
              <a:t>c</a:t>
            </a:r>
            <a:r>
              <a:rPr sz="1100" b="1" spc="-10" dirty="0">
                <a:solidFill>
                  <a:srgbClr val="F5FAFD"/>
                </a:solidFill>
                <a:latin typeface="Verdana"/>
                <a:cs typeface="Verdana"/>
              </a:rPr>
              <a:t>o</a:t>
            </a:r>
            <a:r>
              <a:rPr sz="1100" b="1" spc="-40" dirty="0">
                <a:solidFill>
                  <a:srgbClr val="F5FAFD"/>
                </a:solidFill>
                <a:latin typeface="Verdana"/>
                <a:cs typeface="Verdana"/>
              </a:rPr>
              <a:t>m</a:t>
            </a:r>
            <a:r>
              <a:rPr sz="1100" b="1" spc="10" dirty="0">
                <a:solidFill>
                  <a:srgbClr val="F5FAFD"/>
                </a:solidFill>
                <a:latin typeface="Verdana"/>
                <a:cs typeface="Verdana"/>
              </a:rPr>
              <a:t>p</a:t>
            </a:r>
            <a:r>
              <a:rPr sz="1100" b="1" spc="-25" dirty="0">
                <a:solidFill>
                  <a:srgbClr val="F5FAFD"/>
                </a:solidFill>
                <a:latin typeface="Verdana"/>
                <a:cs typeface="Verdana"/>
              </a:rPr>
              <a:t>r</a:t>
            </a:r>
            <a:r>
              <a:rPr sz="1100" b="1" spc="-30" dirty="0">
                <a:solidFill>
                  <a:srgbClr val="F5FAFD"/>
                </a:solidFill>
                <a:latin typeface="Verdana"/>
                <a:cs typeface="Verdana"/>
              </a:rPr>
              <a:t>a</a:t>
            </a:r>
            <a:r>
              <a:rPr sz="1100" b="1" spc="-35" dirty="0">
                <a:solidFill>
                  <a:srgbClr val="F5FAFD"/>
                </a:solidFill>
                <a:latin typeface="Verdana"/>
                <a:cs typeface="Verdana"/>
              </a:rPr>
              <a:t>s </a:t>
            </a:r>
            <a:r>
              <a:rPr sz="1100" b="1" spc="-25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100" b="1" spc="-5" dirty="0">
                <a:solidFill>
                  <a:srgbClr val="F5FAFD"/>
                </a:solidFill>
                <a:latin typeface="Verdana"/>
                <a:cs typeface="Verdana"/>
              </a:rPr>
              <a:t>o</a:t>
            </a:r>
            <a:r>
              <a:rPr sz="1100" b="1" spc="-125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100" b="1" spc="25" dirty="0">
                <a:solidFill>
                  <a:srgbClr val="F5FAFD"/>
                </a:solidFill>
                <a:latin typeface="Verdana"/>
                <a:cs typeface="Verdana"/>
              </a:rPr>
              <a:t>t</a:t>
            </a:r>
            <a:r>
              <a:rPr sz="1100" b="1" spc="-25" dirty="0">
                <a:solidFill>
                  <a:srgbClr val="F5FAFD"/>
                </a:solidFill>
                <a:latin typeface="Verdana"/>
                <a:cs typeface="Verdana"/>
              </a:rPr>
              <a:t>r</a:t>
            </a:r>
            <a:r>
              <a:rPr sz="1100" b="1" spc="-30" dirty="0">
                <a:solidFill>
                  <a:srgbClr val="F5FAFD"/>
                </a:solidFill>
                <a:latin typeface="Verdana"/>
                <a:cs typeface="Verdana"/>
              </a:rPr>
              <a:t>á</a:t>
            </a:r>
            <a:r>
              <a:rPr sz="1100" b="1" spc="-40" dirty="0">
                <a:solidFill>
                  <a:srgbClr val="F5FAFD"/>
                </a:solidFill>
                <a:latin typeface="Verdana"/>
                <a:cs typeface="Verdana"/>
              </a:rPr>
              <a:t>m</a:t>
            </a:r>
            <a:r>
              <a:rPr sz="1100" b="1" spc="-20" dirty="0">
                <a:solidFill>
                  <a:srgbClr val="F5FAFD"/>
                </a:solidFill>
                <a:latin typeface="Verdana"/>
                <a:cs typeface="Verdana"/>
              </a:rPr>
              <a:t>i</a:t>
            </a:r>
            <a:r>
              <a:rPr sz="1100" b="1" spc="25" dirty="0">
                <a:solidFill>
                  <a:srgbClr val="F5FAFD"/>
                </a:solidFill>
                <a:latin typeface="Verdana"/>
                <a:cs typeface="Verdana"/>
              </a:rPr>
              <a:t>t</a:t>
            </a:r>
            <a:r>
              <a:rPr sz="1100" b="1" spc="-5" dirty="0">
                <a:solidFill>
                  <a:srgbClr val="F5FAFD"/>
                </a:solidFill>
                <a:latin typeface="Verdana"/>
                <a:cs typeface="Verdana"/>
              </a:rPr>
              <a:t>e</a:t>
            </a:r>
            <a:r>
              <a:rPr sz="1100" b="1" spc="-45" dirty="0">
                <a:solidFill>
                  <a:srgbClr val="F5FAFD"/>
                </a:solidFill>
                <a:latin typeface="Verdana"/>
                <a:cs typeface="Verdana"/>
              </a:rPr>
              <a:t>s</a:t>
            </a:r>
            <a:r>
              <a:rPr sz="1100" b="1" spc="-120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100" b="1" spc="45" dirty="0">
                <a:solidFill>
                  <a:srgbClr val="F5FAFD"/>
                </a:solidFill>
                <a:latin typeface="Verdana"/>
                <a:cs typeface="Verdana"/>
              </a:rPr>
              <a:t>f</a:t>
            </a:r>
            <a:r>
              <a:rPr sz="1100" b="1" spc="-20" dirty="0">
                <a:solidFill>
                  <a:srgbClr val="F5FAFD"/>
                </a:solidFill>
                <a:latin typeface="Verdana"/>
                <a:cs typeface="Verdana"/>
              </a:rPr>
              <a:t>i</a:t>
            </a:r>
            <a:r>
              <a:rPr sz="1100" b="1" spc="-40" dirty="0">
                <a:solidFill>
                  <a:srgbClr val="F5FAFD"/>
                </a:solidFill>
                <a:latin typeface="Verdana"/>
                <a:cs typeface="Verdana"/>
              </a:rPr>
              <a:t>n</a:t>
            </a:r>
            <a:r>
              <a:rPr sz="1100" b="1" spc="-30" dirty="0">
                <a:solidFill>
                  <a:srgbClr val="F5FAFD"/>
                </a:solidFill>
                <a:latin typeface="Verdana"/>
                <a:cs typeface="Verdana"/>
              </a:rPr>
              <a:t>a</a:t>
            </a:r>
            <a:r>
              <a:rPr sz="1100" b="1" spc="-40" dirty="0">
                <a:solidFill>
                  <a:srgbClr val="F5FAFD"/>
                </a:solidFill>
                <a:latin typeface="Verdana"/>
                <a:cs typeface="Verdana"/>
              </a:rPr>
              <a:t>n</a:t>
            </a:r>
            <a:r>
              <a:rPr sz="1100" b="1" spc="80" dirty="0">
                <a:solidFill>
                  <a:srgbClr val="F5FAFD"/>
                </a:solidFill>
                <a:latin typeface="Verdana"/>
                <a:cs typeface="Verdana"/>
              </a:rPr>
              <a:t>c</a:t>
            </a:r>
            <a:r>
              <a:rPr sz="1100" b="1" spc="-20" dirty="0">
                <a:solidFill>
                  <a:srgbClr val="F5FAFD"/>
                </a:solidFill>
                <a:latin typeface="Verdana"/>
                <a:cs typeface="Verdana"/>
              </a:rPr>
              <a:t>i</a:t>
            </a:r>
            <a:r>
              <a:rPr sz="1100" b="1" spc="-5" dirty="0">
                <a:solidFill>
                  <a:srgbClr val="F5FAFD"/>
                </a:solidFill>
                <a:latin typeface="Verdana"/>
                <a:cs typeface="Verdana"/>
              </a:rPr>
              <a:t>e</a:t>
            </a:r>
            <a:r>
              <a:rPr sz="1100" b="1" spc="-25" dirty="0">
                <a:solidFill>
                  <a:srgbClr val="F5FAFD"/>
                </a:solidFill>
                <a:latin typeface="Verdana"/>
                <a:cs typeface="Verdana"/>
              </a:rPr>
              <a:t>r</a:t>
            </a:r>
            <a:r>
              <a:rPr sz="1100" b="1" spc="-10" dirty="0">
                <a:solidFill>
                  <a:srgbClr val="F5FAFD"/>
                </a:solidFill>
                <a:latin typeface="Verdana"/>
                <a:cs typeface="Verdana"/>
              </a:rPr>
              <a:t>o</a:t>
            </a:r>
            <a:r>
              <a:rPr sz="1100" b="1" spc="-45" dirty="0">
                <a:solidFill>
                  <a:srgbClr val="F5FAFD"/>
                </a:solidFill>
                <a:latin typeface="Verdana"/>
                <a:cs typeface="Verdana"/>
              </a:rPr>
              <a:t>s</a:t>
            </a:r>
            <a:r>
              <a:rPr sz="1100" b="1" spc="-120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100" b="1" spc="80" dirty="0">
                <a:solidFill>
                  <a:srgbClr val="F5FAFD"/>
                </a:solidFill>
                <a:latin typeface="Verdana"/>
                <a:cs typeface="Verdana"/>
              </a:rPr>
              <a:t>c</a:t>
            </a:r>
            <a:r>
              <a:rPr sz="1100" b="1" spc="-10" dirty="0">
                <a:solidFill>
                  <a:srgbClr val="F5FAFD"/>
                </a:solidFill>
                <a:latin typeface="Verdana"/>
                <a:cs typeface="Verdana"/>
              </a:rPr>
              <a:t>o</a:t>
            </a:r>
            <a:r>
              <a:rPr sz="1100" b="1" spc="-40" dirty="0">
                <a:solidFill>
                  <a:srgbClr val="F5FAFD"/>
                </a:solidFill>
                <a:latin typeface="Verdana"/>
                <a:cs typeface="Verdana"/>
              </a:rPr>
              <a:t>n</a:t>
            </a:r>
            <a:r>
              <a:rPr sz="1100" b="1" spc="-5" dirty="0">
                <a:solidFill>
                  <a:srgbClr val="F5FAFD"/>
                </a:solidFill>
                <a:latin typeface="Verdana"/>
                <a:cs typeface="Verdana"/>
              </a:rPr>
              <a:t>e</a:t>
            </a:r>
            <a:r>
              <a:rPr sz="1100" b="1" spc="80" dirty="0">
                <a:solidFill>
                  <a:srgbClr val="F5FAFD"/>
                </a:solidFill>
                <a:latin typeface="Verdana"/>
                <a:cs typeface="Verdana"/>
              </a:rPr>
              <a:t>c</a:t>
            </a:r>
            <a:r>
              <a:rPr sz="1100" b="1" spc="25" dirty="0">
                <a:solidFill>
                  <a:srgbClr val="F5FAFD"/>
                </a:solidFill>
                <a:latin typeface="Verdana"/>
                <a:cs typeface="Verdana"/>
              </a:rPr>
              <a:t>t</a:t>
            </a:r>
            <a:r>
              <a:rPr sz="1100" b="1" spc="-30" dirty="0">
                <a:solidFill>
                  <a:srgbClr val="F5FAFD"/>
                </a:solidFill>
                <a:latin typeface="Verdana"/>
                <a:cs typeface="Verdana"/>
              </a:rPr>
              <a:t>a</a:t>
            </a:r>
            <a:r>
              <a:rPr sz="1100" b="1" spc="10" dirty="0">
                <a:solidFill>
                  <a:srgbClr val="F5FAFD"/>
                </a:solidFill>
                <a:latin typeface="Verdana"/>
                <a:cs typeface="Verdana"/>
              </a:rPr>
              <a:t>d</a:t>
            </a:r>
            <a:r>
              <a:rPr sz="1100" b="1" spc="-5" dirty="0">
                <a:solidFill>
                  <a:srgbClr val="F5FAFD"/>
                </a:solidFill>
                <a:latin typeface="Verdana"/>
                <a:cs typeface="Verdana"/>
              </a:rPr>
              <a:t>o</a:t>
            </a:r>
            <a:r>
              <a:rPr sz="1100" b="1" spc="-125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100" b="1" spc="-20" dirty="0">
                <a:solidFill>
                  <a:srgbClr val="F5FAFD"/>
                </a:solidFill>
                <a:latin typeface="Verdana"/>
                <a:cs typeface="Verdana"/>
              </a:rPr>
              <a:t>a </a:t>
            </a:r>
            <a:r>
              <a:rPr sz="1100" b="1" spc="-15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100" b="1" spc="-25" dirty="0">
                <a:solidFill>
                  <a:srgbClr val="F5FAFD"/>
                </a:solidFill>
                <a:latin typeface="Verdana"/>
                <a:cs typeface="Verdana"/>
              </a:rPr>
              <a:t>r</a:t>
            </a:r>
            <a:r>
              <a:rPr sz="1100" b="1" spc="-5" dirty="0">
                <a:solidFill>
                  <a:srgbClr val="F5FAFD"/>
                </a:solidFill>
                <a:latin typeface="Verdana"/>
                <a:cs typeface="Verdana"/>
              </a:rPr>
              <a:t>e</a:t>
            </a:r>
            <a:r>
              <a:rPr sz="1100" b="1" spc="10" dirty="0">
                <a:solidFill>
                  <a:srgbClr val="F5FAFD"/>
                </a:solidFill>
                <a:latin typeface="Verdana"/>
                <a:cs typeface="Verdana"/>
              </a:rPr>
              <a:t>d</a:t>
            </a:r>
            <a:r>
              <a:rPr sz="1100" b="1" spc="-5" dirty="0">
                <a:solidFill>
                  <a:srgbClr val="F5FAFD"/>
                </a:solidFill>
                <a:latin typeface="Verdana"/>
                <a:cs typeface="Verdana"/>
              </a:rPr>
              <a:t>e</a:t>
            </a:r>
            <a:r>
              <a:rPr sz="1100" b="1" spc="-45" dirty="0">
                <a:solidFill>
                  <a:srgbClr val="F5FAFD"/>
                </a:solidFill>
                <a:latin typeface="Verdana"/>
                <a:cs typeface="Verdana"/>
              </a:rPr>
              <a:t>s</a:t>
            </a:r>
            <a:r>
              <a:rPr sz="1100" b="1" spc="-120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100" b="1" spc="-10" dirty="0">
                <a:solidFill>
                  <a:srgbClr val="F5FAFD"/>
                </a:solidFill>
                <a:latin typeface="Verdana"/>
                <a:cs typeface="Verdana"/>
              </a:rPr>
              <a:t>W</a:t>
            </a:r>
            <a:r>
              <a:rPr sz="1100" b="1" spc="-20" dirty="0">
                <a:solidFill>
                  <a:srgbClr val="F5FAFD"/>
                </a:solidFill>
                <a:latin typeface="Verdana"/>
                <a:cs typeface="Verdana"/>
              </a:rPr>
              <a:t>i</a:t>
            </a:r>
            <a:r>
              <a:rPr sz="1100" b="1" spc="-30" dirty="0">
                <a:solidFill>
                  <a:srgbClr val="F5FAFD"/>
                </a:solidFill>
                <a:latin typeface="Verdana"/>
                <a:cs typeface="Verdana"/>
              </a:rPr>
              <a:t>-</a:t>
            </a:r>
            <a:r>
              <a:rPr sz="1100" b="1" spc="-85" dirty="0">
                <a:solidFill>
                  <a:srgbClr val="F5FAFD"/>
                </a:solidFill>
                <a:latin typeface="Verdana"/>
                <a:cs typeface="Verdana"/>
              </a:rPr>
              <a:t>F</a:t>
            </a:r>
            <a:r>
              <a:rPr sz="1100" b="1" spc="-15" dirty="0">
                <a:solidFill>
                  <a:srgbClr val="F5FAFD"/>
                </a:solidFill>
                <a:latin typeface="Verdana"/>
                <a:cs typeface="Verdana"/>
              </a:rPr>
              <a:t>i</a:t>
            </a:r>
            <a:r>
              <a:rPr sz="1100" b="1" spc="-120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100" b="1" spc="-30" dirty="0">
                <a:solidFill>
                  <a:srgbClr val="F5FAFD"/>
                </a:solidFill>
                <a:latin typeface="Verdana"/>
                <a:cs typeface="Verdana"/>
              </a:rPr>
              <a:t>a</a:t>
            </a:r>
            <a:r>
              <a:rPr sz="1100" b="1" spc="10" dirty="0">
                <a:solidFill>
                  <a:srgbClr val="F5FAFD"/>
                </a:solidFill>
                <a:latin typeface="Verdana"/>
                <a:cs typeface="Verdana"/>
              </a:rPr>
              <a:t>b</a:t>
            </a:r>
            <a:r>
              <a:rPr sz="1100" b="1" spc="-20" dirty="0">
                <a:solidFill>
                  <a:srgbClr val="F5FAFD"/>
                </a:solidFill>
                <a:latin typeface="Verdana"/>
                <a:cs typeface="Verdana"/>
              </a:rPr>
              <a:t>i</a:t>
            </a:r>
            <a:r>
              <a:rPr sz="1100" b="1" spc="-5" dirty="0">
                <a:solidFill>
                  <a:srgbClr val="F5FAFD"/>
                </a:solidFill>
                <a:latin typeface="Verdana"/>
                <a:cs typeface="Verdana"/>
              </a:rPr>
              <a:t>e</a:t>
            </a:r>
            <a:r>
              <a:rPr sz="1100" b="1" spc="-25" dirty="0">
                <a:solidFill>
                  <a:srgbClr val="F5FAFD"/>
                </a:solidFill>
                <a:latin typeface="Verdana"/>
                <a:cs typeface="Verdana"/>
              </a:rPr>
              <a:t>r</a:t>
            </a:r>
            <a:r>
              <a:rPr sz="1100" b="1" spc="25" dirty="0">
                <a:solidFill>
                  <a:srgbClr val="F5FAFD"/>
                </a:solidFill>
                <a:latin typeface="Verdana"/>
                <a:cs typeface="Verdana"/>
              </a:rPr>
              <a:t>t</a:t>
            </a:r>
            <a:r>
              <a:rPr sz="1100" b="1" spc="-30" dirty="0">
                <a:solidFill>
                  <a:srgbClr val="F5FAFD"/>
                </a:solidFill>
                <a:latin typeface="Verdana"/>
                <a:cs typeface="Verdana"/>
              </a:rPr>
              <a:t>a</a:t>
            </a:r>
            <a:r>
              <a:rPr sz="1100" b="1" spc="-45" dirty="0">
                <a:solidFill>
                  <a:srgbClr val="F5FAFD"/>
                </a:solidFill>
                <a:latin typeface="Verdana"/>
                <a:cs typeface="Verdana"/>
              </a:rPr>
              <a:t>s</a:t>
            </a:r>
            <a:r>
              <a:rPr sz="1100" b="1" spc="-120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100" b="1" spc="-15" dirty="0">
                <a:solidFill>
                  <a:srgbClr val="F5FAFD"/>
                </a:solidFill>
                <a:latin typeface="Verdana"/>
                <a:cs typeface="Verdana"/>
              </a:rPr>
              <a:t>y</a:t>
            </a:r>
            <a:r>
              <a:rPr sz="1100" b="1" spc="-125" dirty="0">
                <a:solidFill>
                  <a:srgbClr val="F5FAFD"/>
                </a:solidFill>
                <a:latin typeface="Verdana"/>
                <a:cs typeface="Verdana"/>
              </a:rPr>
              <a:t> </a:t>
            </a:r>
            <a:r>
              <a:rPr sz="1100" b="1" spc="-5" dirty="0">
                <a:solidFill>
                  <a:srgbClr val="F5FAFD"/>
                </a:solidFill>
                <a:latin typeface="Verdana"/>
                <a:cs typeface="Verdana"/>
              </a:rPr>
              <a:t>g</a:t>
            </a:r>
            <a:r>
              <a:rPr sz="1100" b="1" spc="-25" dirty="0">
                <a:solidFill>
                  <a:srgbClr val="F5FAFD"/>
                </a:solidFill>
                <a:latin typeface="Verdana"/>
                <a:cs typeface="Verdana"/>
              </a:rPr>
              <a:t>r</a:t>
            </a:r>
            <a:r>
              <a:rPr sz="1100" b="1" spc="-30" dirty="0">
                <a:solidFill>
                  <a:srgbClr val="F5FAFD"/>
                </a:solidFill>
                <a:latin typeface="Verdana"/>
                <a:cs typeface="Verdana"/>
              </a:rPr>
              <a:t>a</a:t>
            </a:r>
            <a:r>
              <a:rPr sz="1100" b="1" spc="25" dirty="0">
                <a:solidFill>
                  <a:srgbClr val="F5FAFD"/>
                </a:solidFill>
                <a:latin typeface="Verdana"/>
                <a:cs typeface="Verdana"/>
              </a:rPr>
              <a:t>t</a:t>
            </a:r>
            <a:r>
              <a:rPr sz="1100" b="1" spc="-45" dirty="0">
                <a:solidFill>
                  <a:srgbClr val="F5FAFD"/>
                </a:solidFill>
                <a:latin typeface="Verdana"/>
                <a:cs typeface="Verdana"/>
              </a:rPr>
              <a:t>u</a:t>
            </a:r>
            <a:r>
              <a:rPr sz="1100" b="1" spc="-20" dirty="0">
                <a:solidFill>
                  <a:srgbClr val="F5FAFD"/>
                </a:solidFill>
                <a:latin typeface="Verdana"/>
                <a:cs typeface="Verdana"/>
              </a:rPr>
              <a:t>i</a:t>
            </a:r>
            <a:r>
              <a:rPr sz="1100" b="1" spc="25" dirty="0">
                <a:solidFill>
                  <a:srgbClr val="F5FAFD"/>
                </a:solidFill>
                <a:latin typeface="Verdana"/>
                <a:cs typeface="Verdana"/>
              </a:rPr>
              <a:t>t</a:t>
            </a:r>
            <a:r>
              <a:rPr sz="1100" b="1" spc="-30" dirty="0">
                <a:solidFill>
                  <a:srgbClr val="F5FAFD"/>
                </a:solidFill>
                <a:latin typeface="Verdana"/>
                <a:cs typeface="Verdana"/>
              </a:rPr>
              <a:t>a</a:t>
            </a:r>
            <a:r>
              <a:rPr sz="1100" b="1" spc="-45" dirty="0">
                <a:solidFill>
                  <a:srgbClr val="F5FAFD"/>
                </a:solidFill>
                <a:latin typeface="Verdana"/>
                <a:cs typeface="Verdana"/>
              </a:rPr>
              <a:t>s</a:t>
            </a:r>
            <a:endParaRPr sz="1100" dirty="0">
              <a:latin typeface="Verdana"/>
              <a:cs typeface="Verdana"/>
            </a:endParaRPr>
          </a:p>
          <a:p>
            <a:pPr marL="12700" marR="307975" indent="32384">
              <a:lnSpc>
                <a:spcPct val="136900"/>
              </a:lnSpc>
              <a:spcBef>
                <a:spcPts val="335"/>
              </a:spcBef>
            </a:pPr>
            <a:r>
              <a:rPr sz="950" spc="35" dirty="0">
                <a:solidFill>
                  <a:srgbClr val="F5FAFD"/>
                </a:solidFill>
                <a:latin typeface="Lucida Sans Unicode"/>
                <a:cs typeface="Lucida Sans Unicode"/>
              </a:rPr>
              <a:t>Las </a:t>
            </a:r>
            <a:r>
              <a:rPr sz="950" spc="50" dirty="0">
                <a:solidFill>
                  <a:srgbClr val="F5FAFD"/>
                </a:solidFill>
                <a:latin typeface="Lucida Sans Unicode"/>
                <a:cs typeface="Lucida Sans Unicode"/>
              </a:rPr>
              <a:t>redes </a:t>
            </a:r>
            <a:r>
              <a:rPr sz="950" spc="30" dirty="0">
                <a:solidFill>
                  <a:srgbClr val="F5FAFD"/>
                </a:solidFill>
                <a:latin typeface="Lucida Sans Unicode"/>
                <a:cs typeface="Lucida Sans Unicode"/>
              </a:rPr>
              <a:t>Wi-Fi </a:t>
            </a:r>
            <a:r>
              <a:rPr sz="950" spc="55" dirty="0">
                <a:solidFill>
                  <a:srgbClr val="F5FAFD"/>
                </a:solidFill>
                <a:latin typeface="Lucida Sans Unicode"/>
                <a:cs typeface="Lucida Sans Unicode"/>
              </a:rPr>
              <a:t>públicas </a:t>
            </a:r>
            <a:r>
              <a:rPr sz="950" spc="65" dirty="0">
                <a:solidFill>
                  <a:srgbClr val="F5FAFD"/>
                </a:solidFill>
                <a:latin typeface="Lucida Sans Unicode"/>
                <a:cs typeface="Lucida Sans Unicode"/>
              </a:rPr>
              <a:t>pueden </a:t>
            </a:r>
            <a:r>
              <a:rPr sz="950" spc="35" dirty="0">
                <a:solidFill>
                  <a:srgbClr val="F5FAFD"/>
                </a:solidFill>
                <a:latin typeface="Lucida Sans Unicode"/>
                <a:cs typeface="Lucida Sans Unicode"/>
              </a:rPr>
              <a:t>ser </a:t>
            </a:r>
            <a:r>
              <a:rPr sz="950" spc="40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50" dirty="0">
                <a:solidFill>
                  <a:srgbClr val="F5FAFD"/>
                </a:solidFill>
                <a:latin typeface="Lucida Sans Unicode"/>
                <a:cs typeface="Lucida Sans Unicode"/>
              </a:rPr>
              <a:t>inseguras </a:t>
            </a:r>
            <a:r>
              <a:rPr sz="950" spc="75" dirty="0">
                <a:solidFill>
                  <a:srgbClr val="F5FAFD"/>
                </a:solidFill>
                <a:latin typeface="Lucida Sans Unicode"/>
                <a:cs typeface="Lucida Sans Unicode"/>
              </a:rPr>
              <a:t>y </a:t>
            </a:r>
            <a:r>
              <a:rPr sz="950" spc="55" dirty="0">
                <a:solidFill>
                  <a:srgbClr val="F5FAFD"/>
                </a:solidFill>
                <a:latin typeface="Lucida Sans Unicode"/>
                <a:cs typeface="Lucida Sans Unicode"/>
              </a:rPr>
              <a:t>propensas </a:t>
            </a:r>
            <a:r>
              <a:rPr sz="950" spc="140" dirty="0">
                <a:solidFill>
                  <a:srgbClr val="F5FAFD"/>
                </a:solidFill>
                <a:latin typeface="Lucida Sans Unicode"/>
                <a:cs typeface="Lucida Sans Unicode"/>
              </a:rPr>
              <a:t>a </a:t>
            </a:r>
            <a:r>
              <a:rPr sz="950" spc="75" dirty="0">
                <a:solidFill>
                  <a:srgbClr val="F5FAFD"/>
                </a:solidFill>
                <a:latin typeface="Lucida Sans Unicode"/>
                <a:cs typeface="Lucida Sans Unicode"/>
              </a:rPr>
              <a:t>ataques </a:t>
            </a:r>
            <a:r>
              <a:rPr sz="950" spc="80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35" dirty="0">
                <a:solidFill>
                  <a:srgbClr val="F5FAFD"/>
                </a:solidFill>
                <a:latin typeface="Lucida Sans Unicode"/>
                <a:cs typeface="Lucida Sans Unicode"/>
              </a:rPr>
              <a:t>cibernéticos.</a:t>
            </a:r>
            <a:r>
              <a:rPr sz="950" spc="-50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40" dirty="0">
                <a:solidFill>
                  <a:srgbClr val="F5FAFD"/>
                </a:solidFill>
                <a:latin typeface="Lucida Sans Unicode"/>
                <a:cs typeface="Lucida Sans Unicode"/>
              </a:rPr>
              <a:t>Evita</a:t>
            </a:r>
            <a:r>
              <a:rPr sz="950" spc="-45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25" dirty="0">
                <a:solidFill>
                  <a:srgbClr val="F5FAFD"/>
                </a:solidFill>
                <a:latin typeface="Lucida Sans Unicode"/>
                <a:cs typeface="Lucida Sans Unicode"/>
              </a:rPr>
              <a:t>realizar</a:t>
            </a:r>
            <a:r>
              <a:rPr sz="950" spc="-45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60" dirty="0">
                <a:solidFill>
                  <a:srgbClr val="F5FAFD"/>
                </a:solidFill>
                <a:latin typeface="Lucida Sans Unicode"/>
                <a:cs typeface="Lucida Sans Unicode"/>
              </a:rPr>
              <a:t>transacciones </a:t>
            </a:r>
            <a:r>
              <a:rPr sz="950" spc="-285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50" dirty="0">
                <a:solidFill>
                  <a:srgbClr val="F5FAFD"/>
                </a:solidFill>
                <a:latin typeface="Lucida Sans Unicode"/>
                <a:cs typeface="Lucida Sans Unicode"/>
              </a:rPr>
              <a:t>financieras </a:t>
            </a:r>
            <a:r>
              <a:rPr sz="950" spc="40" dirty="0">
                <a:solidFill>
                  <a:srgbClr val="F5FAFD"/>
                </a:solidFill>
                <a:latin typeface="Lucida Sans Unicode"/>
                <a:cs typeface="Lucida Sans Unicode"/>
              </a:rPr>
              <a:t>sensibles </a:t>
            </a:r>
            <a:r>
              <a:rPr sz="950" spc="45" dirty="0">
                <a:solidFill>
                  <a:srgbClr val="F5FAFD"/>
                </a:solidFill>
                <a:latin typeface="Lucida Sans Unicode"/>
                <a:cs typeface="Lucida Sans Unicode"/>
              </a:rPr>
              <a:t>o </a:t>
            </a:r>
            <a:r>
              <a:rPr sz="950" spc="40" dirty="0">
                <a:solidFill>
                  <a:srgbClr val="F5FAFD"/>
                </a:solidFill>
                <a:latin typeface="Lucida Sans Unicode"/>
                <a:cs typeface="Lucida Sans Unicode"/>
              </a:rPr>
              <a:t>proporcionar </a:t>
            </a:r>
            <a:r>
              <a:rPr sz="950" spc="45" dirty="0">
                <a:solidFill>
                  <a:srgbClr val="F5FAFD"/>
                </a:solidFill>
                <a:latin typeface="Lucida Sans Unicode"/>
                <a:cs typeface="Lucida Sans Unicode"/>
              </a:rPr>
              <a:t> información confidencial </a:t>
            </a:r>
            <a:r>
              <a:rPr sz="950" spc="75" dirty="0">
                <a:solidFill>
                  <a:srgbClr val="F5FAFD"/>
                </a:solidFill>
                <a:latin typeface="Lucida Sans Unicode"/>
                <a:cs typeface="Lucida Sans Unicode"/>
              </a:rPr>
              <a:t>cuando </a:t>
            </a:r>
            <a:r>
              <a:rPr sz="950" spc="50" dirty="0">
                <a:solidFill>
                  <a:srgbClr val="F5FAFD"/>
                </a:solidFill>
                <a:latin typeface="Lucida Sans Unicode"/>
                <a:cs typeface="Lucida Sans Unicode"/>
              </a:rPr>
              <a:t>estés </a:t>
            </a:r>
            <a:r>
              <a:rPr sz="950" spc="55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70" dirty="0">
                <a:solidFill>
                  <a:srgbClr val="F5FAFD"/>
                </a:solidFill>
                <a:latin typeface="Lucida Sans Unicode"/>
                <a:cs typeface="Lucida Sans Unicode"/>
              </a:rPr>
              <a:t>conectado</a:t>
            </a:r>
            <a:r>
              <a:rPr sz="950" spc="-50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140" dirty="0">
                <a:solidFill>
                  <a:srgbClr val="F5FAFD"/>
                </a:solidFill>
                <a:latin typeface="Lucida Sans Unicode"/>
                <a:cs typeface="Lucida Sans Unicode"/>
              </a:rPr>
              <a:t>a</a:t>
            </a:r>
            <a:r>
              <a:rPr sz="950" spc="-45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60" dirty="0">
                <a:solidFill>
                  <a:srgbClr val="F5FAFD"/>
                </a:solidFill>
                <a:latin typeface="Lucida Sans Unicode"/>
                <a:cs typeface="Lucida Sans Unicode"/>
              </a:rPr>
              <a:t>estas</a:t>
            </a:r>
            <a:r>
              <a:rPr sz="950" spc="-45" dirty="0">
                <a:solidFill>
                  <a:srgbClr val="F5FAFD"/>
                </a:solidFill>
                <a:latin typeface="Lucida Sans Unicode"/>
                <a:cs typeface="Lucida Sans Unicode"/>
              </a:rPr>
              <a:t> </a:t>
            </a:r>
            <a:r>
              <a:rPr sz="950" spc="30" dirty="0">
                <a:solidFill>
                  <a:srgbClr val="F5FAFD"/>
                </a:solidFill>
                <a:latin typeface="Lucida Sans Unicode"/>
                <a:cs typeface="Lucida Sans Unicode"/>
              </a:rPr>
              <a:t>redes.</a:t>
            </a:r>
            <a:endParaRPr sz="950" dirty="0">
              <a:latin typeface="Lucida Sans Unicode"/>
              <a:cs typeface="Lucida Sans Unicode"/>
            </a:endParaRPr>
          </a:p>
        </p:txBody>
      </p:sp>
      <p:grpSp>
        <p:nvGrpSpPr>
          <p:cNvPr id="17" name="object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302340" y="7297326"/>
            <a:ext cx="9682480" cy="2145665"/>
            <a:chOff x="302340" y="7297326"/>
            <a:chExt cx="9682480" cy="2145665"/>
          </a:xfrm>
        </p:grpSpPr>
        <p:sp>
          <p:nvSpPr>
            <p:cNvPr id="18" name="object 18"/>
            <p:cNvSpPr/>
            <p:nvPr/>
          </p:nvSpPr>
          <p:spPr>
            <a:xfrm>
              <a:off x="302340" y="7297326"/>
              <a:ext cx="9682480" cy="2145665"/>
            </a:xfrm>
            <a:custGeom>
              <a:avLst/>
              <a:gdLst/>
              <a:ahLst/>
              <a:cxnLst/>
              <a:rect l="l" t="t" r="r" b="b"/>
              <a:pathLst>
                <a:path w="9682480" h="2145665">
                  <a:moveTo>
                    <a:pt x="9120352" y="2145373"/>
                  </a:moveTo>
                  <a:lnTo>
                    <a:pt x="561966" y="2145373"/>
                  </a:lnTo>
                  <a:lnTo>
                    <a:pt x="513485" y="2143310"/>
                  </a:lnTo>
                  <a:lnTo>
                    <a:pt x="466141" y="2137234"/>
                  </a:lnTo>
                  <a:lnTo>
                    <a:pt x="420111" y="2127314"/>
                  </a:lnTo>
                  <a:lnTo>
                    <a:pt x="375564" y="2113718"/>
                  </a:lnTo>
                  <a:lnTo>
                    <a:pt x="332668" y="2096615"/>
                  </a:lnTo>
                  <a:lnTo>
                    <a:pt x="291593" y="2076174"/>
                  </a:lnTo>
                  <a:lnTo>
                    <a:pt x="252506" y="2052562"/>
                  </a:lnTo>
                  <a:lnTo>
                    <a:pt x="215577" y="2025950"/>
                  </a:lnTo>
                  <a:lnTo>
                    <a:pt x="180974" y="1996506"/>
                  </a:lnTo>
                  <a:lnTo>
                    <a:pt x="148866" y="1964398"/>
                  </a:lnTo>
                  <a:lnTo>
                    <a:pt x="119422" y="1929795"/>
                  </a:lnTo>
                  <a:lnTo>
                    <a:pt x="92810" y="1892866"/>
                  </a:lnTo>
                  <a:lnTo>
                    <a:pt x="69199" y="1853779"/>
                  </a:lnTo>
                  <a:lnTo>
                    <a:pt x="48757" y="1812704"/>
                  </a:lnTo>
                  <a:lnTo>
                    <a:pt x="31654" y="1769808"/>
                  </a:lnTo>
                  <a:lnTo>
                    <a:pt x="18058" y="1725261"/>
                  </a:lnTo>
                  <a:lnTo>
                    <a:pt x="8138" y="1679231"/>
                  </a:lnTo>
                  <a:lnTo>
                    <a:pt x="2062" y="1631887"/>
                  </a:lnTo>
                  <a:lnTo>
                    <a:pt x="0" y="1583406"/>
                  </a:lnTo>
                  <a:lnTo>
                    <a:pt x="0" y="561966"/>
                  </a:lnTo>
                  <a:lnTo>
                    <a:pt x="2062" y="513485"/>
                  </a:lnTo>
                  <a:lnTo>
                    <a:pt x="8138" y="466141"/>
                  </a:lnTo>
                  <a:lnTo>
                    <a:pt x="18058" y="420111"/>
                  </a:lnTo>
                  <a:lnTo>
                    <a:pt x="31654" y="375564"/>
                  </a:lnTo>
                  <a:lnTo>
                    <a:pt x="48757" y="332669"/>
                  </a:lnTo>
                  <a:lnTo>
                    <a:pt x="69199" y="291593"/>
                  </a:lnTo>
                  <a:lnTo>
                    <a:pt x="92810" y="252507"/>
                  </a:lnTo>
                  <a:lnTo>
                    <a:pt x="119422" y="215578"/>
                  </a:lnTo>
                  <a:lnTo>
                    <a:pt x="148866" y="180975"/>
                  </a:lnTo>
                  <a:lnTo>
                    <a:pt x="180974" y="148867"/>
                  </a:lnTo>
                  <a:lnTo>
                    <a:pt x="215577" y="119422"/>
                  </a:lnTo>
                  <a:lnTo>
                    <a:pt x="252506" y="92810"/>
                  </a:lnTo>
                  <a:lnTo>
                    <a:pt x="291593" y="69199"/>
                  </a:lnTo>
                  <a:lnTo>
                    <a:pt x="332668" y="48758"/>
                  </a:lnTo>
                  <a:lnTo>
                    <a:pt x="375564" y="31655"/>
                  </a:lnTo>
                  <a:lnTo>
                    <a:pt x="420111" y="18059"/>
                  </a:lnTo>
                  <a:lnTo>
                    <a:pt x="466141" y="8138"/>
                  </a:lnTo>
                  <a:lnTo>
                    <a:pt x="513485" y="2062"/>
                  </a:lnTo>
                  <a:lnTo>
                    <a:pt x="561974" y="0"/>
                  </a:lnTo>
                  <a:lnTo>
                    <a:pt x="9120344" y="0"/>
                  </a:lnTo>
                  <a:lnTo>
                    <a:pt x="9168834" y="2062"/>
                  </a:lnTo>
                  <a:lnTo>
                    <a:pt x="9216178" y="8138"/>
                  </a:lnTo>
                  <a:lnTo>
                    <a:pt x="9262207" y="18059"/>
                  </a:lnTo>
                  <a:lnTo>
                    <a:pt x="9306754" y="31655"/>
                  </a:lnTo>
                  <a:lnTo>
                    <a:pt x="9349650" y="48758"/>
                  </a:lnTo>
                  <a:lnTo>
                    <a:pt x="9390726" y="69199"/>
                  </a:lnTo>
                  <a:lnTo>
                    <a:pt x="9429812" y="92810"/>
                  </a:lnTo>
                  <a:lnTo>
                    <a:pt x="9466741" y="119422"/>
                  </a:lnTo>
                  <a:lnTo>
                    <a:pt x="9501344" y="148867"/>
                  </a:lnTo>
                  <a:lnTo>
                    <a:pt x="9533452" y="180975"/>
                  </a:lnTo>
                  <a:lnTo>
                    <a:pt x="9562897" y="215578"/>
                  </a:lnTo>
                  <a:lnTo>
                    <a:pt x="9589509" y="252507"/>
                  </a:lnTo>
                  <a:lnTo>
                    <a:pt x="9613120" y="291593"/>
                  </a:lnTo>
                  <a:lnTo>
                    <a:pt x="9633561" y="332669"/>
                  </a:lnTo>
                  <a:lnTo>
                    <a:pt x="9650664" y="375564"/>
                  </a:lnTo>
                  <a:lnTo>
                    <a:pt x="9664260" y="420111"/>
                  </a:lnTo>
                  <a:lnTo>
                    <a:pt x="9674181" y="466141"/>
                  </a:lnTo>
                  <a:lnTo>
                    <a:pt x="9680257" y="513485"/>
                  </a:lnTo>
                  <a:lnTo>
                    <a:pt x="9682319" y="561966"/>
                  </a:lnTo>
                  <a:lnTo>
                    <a:pt x="9682319" y="1583406"/>
                  </a:lnTo>
                  <a:lnTo>
                    <a:pt x="9680257" y="1631887"/>
                  </a:lnTo>
                  <a:lnTo>
                    <a:pt x="9674181" y="1679231"/>
                  </a:lnTo>
                  <a:lnTo>
                    <a:pt x="9664260" y="1725261"/>
                  </a:lnTo>
                  <a:lnTo>
                    <a:pt x="9650664" y="1769808"/>
                  </a:lnTo>
                  <a:lnTo>
                    <a:pt x="9633561" y="1812704"/>
                  </a:lnTo>
                  <a:lnTo>
                    <a:pt x="9613120" y="1853779"/>
                  </a:lnTo>
                  <a:lnTo>
                    <a:pt x="9589509" y="1892866"/>
                  </a:lnTo>
                  <a:lnTo>
                    <a:pt x="9562897" y="1929795"/>
                  </a:lnTo>
                  <a:lnTo>
                    <a:pt x="9533452" y="1964398"/>
                  </a:lnTo>
                  <a:lnTo>
                    <a:pt x="9501344" y="1996506"/>
                  </a:lnTo>
                  <a:lnTo>
                    <a:pt x="9466741" y="2025950"/>
                  </a:lnTo>
                  <a:lnTo>
                    <a:pt x="9429812" y="2052562"/>
                  </a:lnTo>
                  <a:lnTo>
                    <a:pt x="9390726" y="2076174"/>
                  </a:lnTo>
                  <a:lnTo>
                    <a:pt x="9349650" y="2096615"/>
                  </a:lnTo>
                  <a:lnTo>
                    <a:pt x="9306754" y="2113718"/>
                  </a:lnTo>
                  <a:lnTo>
                    <a:pt x="9262207" y="2127314"/>
                  </a:lnTo>
                  <a:lnTo>
                    <a:pt x="9216178" y="2137234"/>
                  </a:lnTo>
                  <a:lnTo>
                    <a:pt x="9168834" y="2143310"/>
                  </a:lnTo>
                  <a:lnTo>
                    <a:pt x="9120352" y="2145373"/>
                  </a:lnTo>
                  <a:close/>
                </a:path>
              </a:pathLst>
            </a:custGeom>
            <a:solidFill>
              <a:srgbClr val="BA610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7929507" y="7538592"/>
              <a:ext cx="1755139" cy="1778000"/>
            </a:xfrm>
            <a:custGeom>
              <a:avLst/>
              <a:gdLst/>
              <a:ahLst/>
              <a:cxnLst/>
              <a:rect l="l" t="t" r="r" b="b"/>
              <a:pathLst>
                <a:path w="1755140" h="1778000">
                  <a:moveTo>
                    <a:pt x="669589" y="1777880"/>
                  </a:moveTo>
                  <a:lnTo>
                    <a:pt x="618757" y="1773196"/>
                  </a:lnTo>
                  <a:lnTo>
                    <a:pt x="568480" y="1763746"/>
                  </a:lnTo>
                  <a:lnTo>
                    <a:pt x="519363" y="1749928"/>
                  </a:lnTo>
                  <a:lnTo>
                    <a:pt x="471613" y="1732333"/>
                  </a:lnTo>
                  <a:lnTo>
                    <a:pt x="425325" y="1711258"/>
                  </a:lnTo>
                  <a:lnTo>
                    <a:pt x="380593" y="1686999"/>
                  </a:lnTo>
                  <a:lnTo>
                    <a:pt x="337513" y="1659853"/>
                  </a:lnTo>
                  <a:lnTo>
                    <a:pt x="296180" y="1630116"/>
                  </a:lnTo>
                  <a:lnTo>
                    <a:pt x="256688" y="1598086"/>
                  </a:lnTo>
                  <a:lnTo>
                    <a:pt x="219132" y="1564060"/>
                  </a:lnTo>
                  <a:lnTo>
                    <a:pt x="183607" y="1528334"/>
                  </a:lnTo>
                  <a:lnTo>
                    <a:pt x="150209" y="1491204"/>
                  </a:lnTo>
                  <a:lnTo>
                    <a:pt x="117468" y="1450719"/>
                  </a:lnTo>
                  <a:lnTo>
                    <a:pt x="87301" y="1408390"/>
                  </a:lnTo>
                  <a:lnTo>
                    <a:pt x="60419" y="1364503"/>
                  </a:lnTo>
                  <a:lnTo>
                    <a:pt x="37535" y="1319342"/>
                  </a:lnTo>
                  <a:lnTo>
                    <a:pt x="19363" y="1273191"/>
                  </a:lnTo>
                  <a:lnTo>
                    <a:pt x="6613" y="1226334"/>
                  </a:lnTo>
                  <a:lnTo>
                    <a:pt x="0" y="1179058"/>
                  </a:lnTo>
                  <a:lnTo>
                    <a:pt x="234" y="1131645"/>
                  </a:lnTo>
                  <a:lnTo>
                    <a:pt x="8838" y="1084978"/>
                  </a:lnTo>
                  <a:lnTo>
                    <a:pt x="26259" y="1040672"/>
                  </a:lnTo>
                  <a:lnTo>
                    <a:pt x="51597" y="1000112"/>
                  </a:lnTo>
                  <a:lnTo>
                    <a:pt x="83952" y="964682"/>
                  </a:lnTo>
                  <a:lnTo>
                    <a:pt x="122426" y="935768"/>
                  </a:lnTo>
                  <a:lnTo>
                    <a:pt x="166119" y="914755"/>
                  </a:lnTo>
                  <a:lnTo>
                    <a:pt x="214131" y="903026"/>
                  </a:lnTo>
                  <a:lnTo>
                    <a:pt x="265563" y="901968"/>
                  </a:lnTo>
                  <a:lnTo>
                    <a:pt x="314348" y="910476"/>
                  </a:lnTo>
                  <a:lnTo>
                    <a:pt x="362988" y="924977"/>
                  </a:lnTo>
                  <a:lnTo>
                    <a:pt x="411327" y="942062"/>
                  </a:lnTo>
                  <a:lnTo>
                    <a:pt x="459213" y="958325"/>
                  </a:lnTo>
                  <a:lnTo>
                    <a:pt x="506490" y="970355"/>
                  </a:lnTo>
                  <a:lnTo>
                    <a:pt x="553006" y="974747"/>
                  </a:lnTo>
                  <a:lnTo>
                    <a:pt x="598606" y="968092"/>
                  </a:lnTo>
                  <a:lnTo>
                    <a:pt x="639521" y="948610"/>
                  </a:lnTo>
                  <a:lnTo>
                    <a:pt x="671637" y="918971"/>
                  </a:lnTo>
                  <a:lnTo>
                    <a:pt x="695880" y="881965"/>
                  </a:lnTo>
                  <a:lnTo>
                    <a:pt x="713173" y="840381"/>
                  </a:lnTo>
                  <a:lnTo>
                    <a:pt x="724443" y="797009"/>
                  </a:lnTo>
                  <a:lnTo>
                    <a:pt x="731801" y="749852"/>
                  </a:lnTo>
                  <a:lnTo>
                    <a:pt x="735406" y="702044"/>
                  </a:lnTo>
                  <a:lnTo>
                    <a:pt x="735277" y="653825"/>
                  </a:lnTo>
                  <a:lnTo>
                    <a:pt x="731432" y="605434"/>
                  </a:lnTo>
                  <a:lnTo>
                    <a:pt x="723891" y="557110"/>
                  </a:lnTo>
                  <a:lnTo>
                    <a:pt x="712672" y="509090"/>
                  </a:lnTo>
                  <a:lnTo>
                    <a:pt x="697794" y="461614"/>
                  </a:lnTo>
                  <a:lnTo>
                    <a:pt x="679238" y="412982"/>
                  </a:lnTo>
                  <a:lnTo>
                    <a:pt x="659446" y="363767"/>
                  </a:lnTo>
                  <a:lnTo>
                    <a:pt x="640996" y="314411"/>
                  </a:lnTo>
                  <a:lnTo>
                    <a:pt x="626466" y="265355"/>
                  </a:lnTo>
                  <a:lnTo>
                    <a:pt x="618432" y="217040"/>
                  </a:lnTo>
                  <a:lnTo>
                    <a:pt x="619471" y="169909"/>
                  </a:lnTo>
                  <a:lnTo>
                    <a:pt x="632162" y="124402"/>
                  </a:lnTo>
                  <a:lnTo>
                    <a:pt x="655010" y="86929"/>
                  </a:lnTo>
                  <a:lnTo>
                    <a:pt x="686951" y="55822"/>
                  </a:lnTo>
                  <a:lnTo>
                    <a:pt x="726004" y="31362"/>
                  </a:lnTo>
                  <a:lnTo>
                    <a:pt x="770187" y="13828"/>
                  </a:lnTo>
                  <a:lnTo>
                    <a:pt x="817519" y="3499"/>
                  </a:lnTo>
                  <a:lnTo>
                    <a:pt x="866219" y="0"/>
                  </a:lnTo>
                  <a:lnTo>
                    <a:pt x="915538" y="2162"/>
                  </a:lnTo>
                  <a:lnTo>
                    <a:pt x="965043" y="9078"/>
                  </a:lnTo>
                  <a:lnTo>
                    <a:pt x="1014302" y="19840"/>
                  </a:lnTo>
                  <a:lnTo>
                    <a:pt x="1062883" y="33541"/>
                  </a:lnTo>
                  <a:lnTo>
                    <a:pt x="1110496" y="49463"/>
                  </a:lnTo>
                  <a:lnTo>
                    <a:pt x="1157403" y="67554"/>
                  </a:lnTo>
                  <a:lnTo>
                    <a:pt x="1203476" y="87742"/>
                  </a:lnTo>
                  <a:lnTo>
                    <a:pt x="1248590" y="109953"/>
                  </a:lnTo>
                  <a:lnTo>
                    <a:pt x="1292618" y="134114"/>
                  </a:lnTo>
                  <a:lnTo>
                    <a:pt x="1335435" y="160153"/>
                  </a:lnTo>
                  <a:lnTo>
                    <a:pt x="1376912" y="187997"/>
                  </a:lnTo>
                  <a:lnTo>
                    <a:pt x="1416925" y="217574"/>
                  </a:lnTo>
                  <a:lnTo>
                    <a:pt x="1455347" y="248809"/>
                  </a:lnTo>
                  <a:lnTo>
                    <a:pt x="1492050" y="281631"/>
                  </a:lnTo>
                  <a:lnTo>
                    <a:pt x="1526910" y="315967"/>
                  </a:lnTo>
                  <a:lnTo>
                    <a:pt x="1559800" y="351744"/>
                  </a:lnTo>
                  <a:lnTo>
                    <a:pt x="1590593" y="388888"/>
                  </a:lnTo>
                  <a:lnTo>
                    <a:pt x="1619163" y="427328"/>
                  </a:lnTo>
                  <a:lnTo>
                    <a:pt x="1645383" y="466990"/>
                  </a:lnTo>
                  <a:lnTo>
                    <a:pt x="1669127" y="507802"/>
                  </a:lnTo>
                  <a:lnTo>
                    <a:pt x="1690269" y="549690"/>
                  </a:lnTo>
                  <a:lnTo>
                    <a:pt x="1708683" y="592583"/>
                  </a:lnTo>
                  <a:lnTo>
                    <a:pt x="1724919" y="638908"/>
                  </a:lnTo>
                  <a:lnTo>
                    <a:pt x="1737625" y="685890"/>
                  </a:lnTo>
                  <a:lnTo>
                    <a:pt x="1746825" y="733305"/>
                  </a:lnTo>
                  <a:lnTo>
                    <a:pt x="1752542" y="780927"/>
                  </a:lnTo>
                  <a:lnTo>
                    <a:pt x="1754798" y="828532"/>
                  </a:lnTo>
                  <a:lnTo>
                    <a:pt x="1753616" y="875894"/>
                  </a:lnTo>
                  <a:lnTo>
                    <a:pt x="1749019" y="922788"/>
                  </a:lnTo>
                  <a:lnTo>
                    <a:pt x="1741030" y="968990"/>
                  </a:lnTo>
                  <a:lnTo>
                    <a:pt x="1729672" y="1014273"/>
                  </a:lnTo>
                  <a:lnTo>
                    <a:pt x="1714966" y="1058413"/>
                  </a:lnTo>
                  <a:lnTo>
                    <a:pt x="1696937" y="1101185"/>
                  </a:lnTo>
                  <a:lnTo>
                    <a:pt x="1675607" y="1142364"/>
                  </a:lnTo>
                  <a:lnTo>
                    <a:pt x="1650999" y="1181725"/>
                  </a:lnTo>
                  <a:lnTo>
                    <a:pt x="1623136" y="1219043"/>
                  </a:lnTo>
                  <a:lnTo>
                    <a:pt x="1592039" y="1254092"/>
                  </a:lnTo>
                  <a:lnTo>
                    <a:pt x="1557733" y="1286648"/>
                  </a:lnTo>
                  <a:lnTo>
                    <a:pt x="1520240" y="1316485"/>
                  </a:lnTo>
                  <a:lnTo>
                    <a:pt x="1478770" y="1343798"/>
                  </a:lnTo>
                  <a:lnTo>
                    <a:pt x="1434256" y="1367357"/>
                  </a:lnTo>
                  <a:lnTo>
                    <a:pt x="1387098" y="1386406"/>
                  </a:lnTo>
                  <a:lnTo>
                    <a:pt x="1337691" y="1400190"/>
                  </a:lnTo>
                  <a:lnTo>
                    <a:pt x="1286433" y="1407955"/>
                  </a:lnTo>
                  <a:lnTo>
                    <a:pt x="1233721" y="1408946"/>
                  </a:lnTo>
                  <a:lnTo>
                    <a:pt x="1233019" y="1436021"/>
                  </a:lnTo>
                  <a:lnTo>
                    <a:pt x="1191696" y="1441548"/>
                  </a:lnTo>
                  <a:lnTo>
                    <a:pt x="1154695" y="1457976"/>
                  </a:lnTo>
                  <a:lnTo>
                    <a:pt x="1122640" y="1482406"/>
                  </a:lnTo>
                  <a:lnTo>
                    <a:pt x="1096157" y="1511940"/>
                  </a:lnTo>
                  <a:lnTo>
                    <a:pt x="1074464" y="1544152"/>
                  </a:lnTo>
                  <a:lnTo>
                    <a:pt x="1035266" y="1611114"/>
                  </a:lnTo>
                  <a:lnTo>
                    <a:pt x="1013360" y="1643184"/>
                  </a:lnTo>
                  <a:lnTo>
                    <a:pt x="982949" y="1676809"/>
                  </a:lnTo>
                  <a:lnTo>
                    <a:pt x="947568" y="1705626"/>
                  </a:lnTo>
                  <a:lnTo>
                    <a:pt x="907908" y="1729642"/>
                  </a:lnTo>
                  <a:lnTo>
                    <a:pt x="864658" y="1748862"/>
                  </a:lnTo>
                  <a:lnTo>
                    <a:pt x="818511" y="1763290"/>
                  </a:lnTo>
                  <a:lnTo>
                    <a:pt x="770157" y="1772933"/>
                  </a:lnTo>
                  <a:lnTo>
                    <a:pt x="720286" y="1777794"/>
                  </a:lnTo>
                  <a:lnTo>
                    <a:pt x="669589" y="1777880"/>
                  </a:lnTo>
                  <a:close/>
                </a:path>
              </a:pathLst>
            </a:custGeom>
            <a:solidFill>
              <a:srgbClr val="FD6E6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170759" y="7952332"/>
              <a:ext cx="131637" cy="131756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023305" y="8086021"/>
              <a:ext cx="85637" cy="85714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7929507" y="7538592"/>
              <a:ext cx="1755139" cy="1778000"/>
            </a:xfrm>
            <a:custGeom>
              <a:avLst/>
              <a:gdLst/>
              <a:ahLst/>
              <a:cxnLst/>
              <a:rect l="l" t="t" r="r" b="b"/>
              <a:pathLst>
                <a:path w="1755140" h="1778000">
                  <a:moveTo>
                    <a:pt x="669589" y="1777880"/>
                  </a:moveTo>
                  <a:lnTo>
                    <a:pt x="618757" y="1773196"/>
                  </a:lnTo>
                  <a:lnTo>
                    <a:pt x="568480" y="1763746"/>
                  </a:lnTo>
                  <a:lnTo>
                    <a:pt x="519363" y="1749928"/>
                  </a:lnTo>
                  <a:lnTo>
                    <a:pt x="471613" y="1732333"/>
                  </a:lnTo>
                  <a:lnTo>
                    <a:pt x="425325" y="1711258"/>
                  </a:lnTo>
                  <a:lnTo>
                    <a:pt x="380593" y="1686999"/>
                  </a:lnTo>
                  <a:lnTo>
                    <a:pt x="337513" y="1659853"/>
                  </a:lnTo>
                  <a:lnTo>
                    <a:pt x="296180" y="1630116"/>
                  </a:lnTo>
                  <a:lnTo>
                    <a:pt x="256688" y="1598086"/>
                  </a:lnTo>
                  <a:lnTo>
                    <a:pt x="219132" y="1564060"/>
                  </a:lnTo>
                  <a:lnTo>
                    <a:pt x="183607" y="1528334"/>
                  </a:lnTo>
                  <a:lnTo>
                    <a:pt x="150209" y="1491204"/>
                  </a:lnTo>
                  <a:lnTo>
                    <a:pt x="117468" y="1450719"/>
                  </a:lnTo>
                  <a:lnTo>
                    <a:pt x="87301" y="1408390"/>
                  </a:lnTo>
                  <a:lnTo>
                    <a:pt x="60419" y="1364503"/>
                  </a:lnTo>
                  <a:lnTo>
                    <a:pt x="37535" y="1319342"/>
                  </a:lnTo>
                  <a:lnTo>
                    <a:pt x="19363" y="1273191"/>
                  </a:lnTo>
                  <a:lnTo>
                    <a:pt x="6613" y="1226334"/>
                  </a:lnTo>
                  <a:lnTo>
                    <a:pt x="0" y="1179058"/>
                  </a:lnTo>
                  <a:lnTo>
                    <a:pt x="234" y="1131645"/>
                  </a:lnTo>
                  <a:lnTo>
                    <a:pt x="8838" y="1084978"/>
                  </a:lnTo>
                  <a:lnTo>
                    <a:pt x="26259" y="1040672"/>
                  </a:lnTo>
                  <a:lnTo>
                    <a:pt x="51597" y="1000112"/>
                  </a:lnTo>
                  <a:lnTo>
                    <a:pt x="83952" y="964682"/>
                  </a:lnTo>
                  <a:lnTo>
                    <a:pt x="122426" y="935768"/>
                  </a:lnTo>
                  <a:lnTo>
                    <a:pt x="166119" y="914755"/>
                  </a:lnTo>
                  <a:lnTo>
                    <a:pt x="214131" y="903026"/>
                  </a:lnTo>
                  <a:lnTo>
                    <a:pt x="265563" y="901968"/>
                  </a:lnTo>
                  <a:lnTo>
                    <a:pt x="314348" y="910476"/>
                  </a:lnTo>
                  <a:lnTo>
                    <a:pt x="362988" y="924977"/>
                  </a:lnTo>
                  <a:lnTo>
                    <a:pt x="411327" y="942062"/>
                  </a:lnTo>
                  <a:lnTo>
                    <a:pt x="459213" y="958325"/>
                  </a:lnTo>
                  <a:lnTo>
                    <a:pt x="506490" y="970355"/>
                  </a:lnTo>
                  <a:lnTo>
                    <a:pt x="553006" y="974747"/>
                  </a:lnTo>
                  <a:lnTo>
                    <a:pt x="598606" y="968092"/>
                  </a:lnTo>
                  <a:lnTo>
                    <a:pt x="639521" y="948610"/>
                  </a:lnTo>
                  <a:lnTo>
                    <a:pt x="671637" y="918971"/>
                  </a:lnTo>
                  <a:lnTo>
                    <a:pt x="695880" y="881965"/>
                  </a:lnTo>
                  <a:lnTo>
                    <a:pt x="713173" y="840381"/>
                  </a:lnTo>
                  <a:lnTo>
                    <a:pt x="724443" y="797009"/>
                  </a:lnTo>
                  <a:lnTo>
                    <a:pt x="731801" y="749852"/>
                  </a:lnTo>
                  <a:lnTo>
                    <a:pt x="735406" y="702044"/>
                  </a:lnTo>
                  <a:lnTo>
                    <a:pt x="735277" y="653825"/>
                  </a:lnTo>
                  <a:lnTo>
                    <a:pt x="731432" y="605434"/>
                  </a:lnTo>
                  <a:lnTo>
                    <a:pt x="723891" y="557110"/>
                  </a:lnTo>
                  <a:lnTo>
                    <a:pt x="712672" y="509090"/>
                  </a:lnTo>
                  <a:lnTo>
                    <a:pt x="697794" y="461614"/>
                  </a:lnTo>
                  <a:lnTo>
                    <a:pt x="679238" y="412982"/>
                  </a:lnTo>
                  <a:lnTo>
                    <a:pt x="659446" y="363767"/>
                  </a:lnTo>
                  <a:lnTo>
                    <a:pt x="640996" y="314411"/>
                  </a:lnTo>
                  <a:lnTo>
                    <a:pt x="626466" y="265355"/>
                  </a:lnTo>
                  <a:lnTo>
                    <a:pt x="618432" y="217040"/>
                  </a:lnTo>
                  <a:lnTo>
                    <a:pt x="619471" y="169909"/>
                  </a:lnTo>
                  <a:lnTo>
                    <a:pt x="632162" y="124402"/>
                  </a:lnTo>
                  <a:lnTo>
                    <a:pt x="655010" y="86929"/>
                  </a:lnTo>
                  <a:lnTo>
                    <a:pt x="686951" y="55822"/>
                  </a:lnTo>
                  <a:lnTo>
                    <a:pt x="726004" y="31362"/>
                  </a:lnTo>
                  <a:lnTo>
                    <a:pt x="770187" y="13828"/>
                  </a:lnTo>
                  <a:lnTo>
                    <a:pt x="817519" y="3499"/>
                  </a:lnTo>
                  <a:lnTo>
                    <a:pt x="866219" y="0"/>
                  </a:lnTo>
                  <a:lnTo>
                    <a:pt x="915538" y="2162"/>
                  </a:lnTo>
                  <a:lnTo>
                    <a:pt x="965043" y="9078"/>
                  </a:lnTo>
                  <a:lnTo>
                    <a:pt x="1014302" y="19840"/>
                  </a:lnTo>
                  <a:lnTo>
                    <a:pt x="1062883" y="33541"/>
                  </a:lnTo>
                  <a:lnTo>
                    <a:pt x="1110496" y="49463"/>
                  </a:lnTo>
                  <a:lnTo>
                    <a:pt x="1157403" y="67554"/>
                  </a:lnTo>
                  <a:lnTo>
                    <a:pt x="1203476" y="87742"/>
                  </a:lnTo>
                  <a:lnTo>
                    <a:pt x="1248590" y="109953"/>
                  </a:lnTo>
                  <a:lnTo>
                    <a:pt x="1292618" y="134114"/>
                  </a:lnTo>
                  <a:lnTo>
                    <a:pt x="1335435" y="160153"/>
                  </a:lnTo>
                  <a:lnTo>
                    <a:pt x="1376912" y="187997"/>
                  </a:lnTo>
                  <a:lnTo>
                    <a:pt x="1416925" y="217574"/>
                  </a:lnTo>
                  <a:lnTo>
                    <a:pt x="1455347" y="248809"/>
                  </a:lnTo>
                  <a:lnTo>
                    <a:pt x="1492050" y="281631"/>
                  </a:lnTo>
                  <a:lnTo>
                    <a:pt x="1526910" y="315967"/>
                  </a:lnTo>
                  <a:lnTo>
                    <a:pt x="1559800" y="351744"/>
                  </a:lnTo>
                  <a:lnTo>
                    <a:pt x="1590593" y="388888"/>
                  </a:lnTo>
                  <a:lnTo>
                    <a:pt x="1619163" y="427328"/>
                  </a:lnTo>
                  <a:lnTo>
                    <a:pt x="1645383" y="466990"/>
                  </a:lnTo>
                  <a:lnTo>
                    <a:pt x="1669127" y="507802"/>
                  </a:lnTo>
                  <a:lnTo>
                    <a:pt x="1690269" y="549690"/>
                  </a:lnTo>
                  <a:lnTo>
                    <a:pt x="1708683" y="592583"/>
                  </a:lnTo>
                  <a:lnTo>
                    <a:pt x="1724919" y="638908"/>
                  </a:lnTo>
                  <a:lnTo>
                    <a:pt x="1737625" y="685890"/>
                  </a:lnTo>
                  <a:lnTo>
                    <a:pt x="1746825" y="733305"/>
                  </a:lnTo>
                  <a:lnTo>
                    <a:pt x="1752542" y="780927"/>
                  </a:lnTo>
                  <a:lnTo>
                    <a:pt x="1754798" y="828532"/>
                  </a:lnTo>
                  <a:lnTo>
                    <a:pt x="1753616" y="875894"/>
                  </a:lnTo>
                  <a:lnTo>
                    <a:pt x="1749019" y="922788"/>
                  </a:lnTo>
                  <a:lnTo>
                    <a:pt x="1741030" y="968990"/>
                  </a:lnTo>
                  <a:lnTo>
                    <a:pt x="1729672" y="1014273"/>
                  </a:lnTo>
                  <a:lnTo>
                    <a:pt x="1714966" y="1058413"/>
                  </a:lnTo>
                  <a:lnTo>
                    <a:pt x="1696937" y="1101185"/>
                  </a:lnTo>
                  <a:lnTo>
                    <a:pt x="1675607" y="1142364"/>
                  </a:lnTo>
                  <a:lnTo>
                    <a:pt x="1650999" y="1181725"/>
                  </a:lnTo>
                  <a:lnTo>
                    <a:pt x="1623136" y="1219043"/>
                  </a:lnTo>
                  <a:lnTo>
                    <a:pt x="1592039" y="1254092"/>
                  </a:lnTo>
                  <a:lnTo>
                    <a:pt x="1557733" y="1286648"/>
                  </a:lnTo>
                  <a:lnTo>
                    <a:pt x="1520240" y="1316485"/>
                  </a:lnTo>
                  <a:lnTo>
                    <a:pt x="1478770" y="1343798"/>
                  </a:lnTo>
                  <a:lnTo>
                    <a:pt x="1434256" y="1367357"/>
                  </a:lnTo>
                  <a:lnTo>
                    <a:pt x="1387098" y="1386406"/>
                  </a:lnTo>
                  <a:lnTo>
                    <a:pt x="1337691" y="1400190"/>
                  </a:lnTo>
                  <a:lnTo>
                    <a:pt x="1286433" y="1407955"/>
                  </a:lnTo>
                  <a:lnTo>
                    <a:pt x="1233721" y="1408946"/>
                  </a:lnTo>
                  <a:lnTo>
                    <a:pt x="1233019" y="1436021"/>
                  </a:lnTo>
                  <a:lnTo>
                    <a:pt x="1191696" y="1441548"/>
                  </a:lnTo>
                  <a:lnTo>
                    <a:pt x="1154695" y="1457976"/>
                  </a:lnTo>
                  <a:lnTo>
                    <a:pt x="1122640" y="1482406"/>
                  </a:lnTo>
                  <a:lnTo>
                    <a:pt x="1096157" y="1511940"/>
                  </a:lnTo>
                  <a:lnTo>
                    <a:pt x="1074464" y="1544152"/>
                  </a:lnTo>
                  <a:lnTo>
                    <a:pt x="1035266" y="1611114"/>
                  </a:lnTo>
                  <a:lnTo>
                    <a:pt x="1013360" y="1643184"/>
                  </a:lnTo>
                  <a:lnTo>
                    <a:pt x="982949" y="1676809"/>
                  </a:lnTo>
                  <a:lnTo>
                    <a:pt x="947568" y="1705626"/>
                  </a:lnTo>
                  <a:lnTo>
                    <a:pt x="907908" y="1729642"/>
                  </a:lnTo>
                  <a:lnTo>
                    <a:pt x="864658" y="1748862"/>
                  </a:lnTo>
                  <a:lnTo>
                    <a:pt x="818511" y="1763290"/>
                  </a:lnTo>
                  <a:lnTo>
                    <a:pt x="770157" y="1772933"/>
                  </a:lnTo>
                  <a:lnTo>
                    <a:pt x="720286" y="1777794"/>
                  </a:lnTo>
                  <a:lnTo>
                    <a:pt x="669589" y="1777880"/>
                  </a:lnTo>
                  <a:close/>
                </a:path>
              </a:pathLst>
            </a:custGeom>
            <a:solidFill>
              <a:srgbClr val="FFFFFF">
                <a:alpha val="497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8395850" y="7752895"/>
              <a:ext cx="978535" cy="1653539"/>
            </a:xfrm>
            <a:custGeom>
              <a:avLst/>
              <a:gdLst/>
              <a:ahLst/>
              <a:cxnLst/>
              <a:rect l="l" t="t" r="r" b="b"/>
              <a:pathLst>
                <a:path w="978534" h="1653540">
                  <a:moveTo>
                    <a:pt x="870267" y="1653409"/>
                  </a:moveTo>
                  <a:lnTo>
                    <a:pt x="107719" y="1653409"/>
                  </a:lnTo>
                  <a:lnTo>
                    <a:pt x="100222" y="1652670"/>
                  </a:lnTo>
                  <a:lnTo>
                    <a:pt x="57532" y="1638171"/>
                  </a:lnTo>
                  <a:lnTo>
                    <a:pt x="23635" y="1608424"/>
                  </a:lnTo>
                  <a:lnTo>
                    <a:pt x="3692" y="1567958"/>
                  </a:lnTo>
                  <a:lnTo>
                    <a:pt x="0" y="1545592"/>
                  </a:lnTo>
                  <a:lnTo>
                    <a:pt x="0" y="107817"/>
                  </a:lnTo>
                  <a:lnTo>
                    <a:pt x="11672" y="64234"/>
                  </a:lnTo>
                  <a:lnTo>
                    <a:pt x="39120" y="28440"/>
                  </a:lnTo>
                  <a:lnTo>
                    <a:pt x="78164" y="5884"/>
                  </a:lnTo>
                  <a:lnTo>
                    <a:pt x="107719" y="0"/>
                  </a:lnTo>
                  <a:lnTo>
                    <a:pt x="115289" y="0"/>
                  </a:lnTo>
                  <a:lnTo>
                    <a:pt x="870267" y="0"/>
                  </a:lnTo>
                  <a:lnTo>
                    <a:pt x="913810" y="11683"/>
                  </a:lnTo>
                  <a:lnTo>
                    <a:pt x="949572" y="39155"/>
                  </a:lnTo>
                  <a:lnTo>
                    <a:pt x="972108" y="78234"/>
                  </a:lnTo>
                  <a:lnTo>
                    <a:pt x="977987" y="107817"/>
                  </a:lnTo>
                  <a:lnTo>
                    <a:pt x="977987" y="1545592"/>
                  </a:lnTo>
                  <a:lnTo>
                    <a:pt x="966314" y="1589174"/>
                  </a:lnTo>
                  <a:lnTo>
                    <a:pt x="938866" y="1624968"/>
                  </a:lnTo>
                  <a:lnTo>
                    <a:pt x="899823" y="1647524"/>
                  </a:lnTo>
                  <a:lnTo>
                    <a:pt x="877764" y="1652670"/>
                  </a:lnTo>
                  <a:lnTo>
                    <a:pt x="870267" y="1653409"/>
                  </a:lnTo>
                  <a:close/>
                </a:path>
              </a:pathLst>
            </a:custGeom>
            <a:solidFill>
              <a:srgbClr val="1B0E8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8395850" y="7752895"/>
              <a:ext cx="978535" cy="1653539"/>
            </a:xfrm>
            <a:custGeom>
              <a:avLst/>
              <a:gdLst/>
              <a:ahLst/>
              <a:cxnLst/>
              <a:rect l="l" t="t" r="r" b="b"/>
              <a:pathLst>
                <a:path w="978534" h="1653540">
                  <a:moveTo>
                    <a:pt x="870267" y="1653409"/>
                  </a:moveTo>
                  <a:lnTo>
                    <a:pt x="107719" y="1653409"/>
                  </a:lnTo>
                  <a:lnTo>
                    <a:pt x="100222" y="1652670"/>
                  </a:lnTo>
                  <a:lnTo>
                    <a:pt x="57532" y="1638171"/>
                  </a:lnTo>
                  <a:lnTo>
                    <a:pt x="23635" y="1608424"/>
                  </a:lnTo>
                  <a:lnTo>
                    <a:pt x="3692" y="1567958"/>
                  </a:lnTo>
                  <a:lnTo>
                    <a:pt x="0" y="1545592"/>
                  </a:lnTo>
                  <a:lnTo>
                    <a:pt x="0" y="107817"/>
                  </a:lnTo>
                  <a:lnTo>
                    <a:pt x="11672" y="64234"/>
                  </a:lnTo>
                  <a:lnTo>
                    <a:pt x="39120" y="28440"/>
                  </a:lnTo>
                  <a:lnTo>
                    <a:pt x="78164" y="5884"/>
                  </a:lnTo>
                  <a:lnTo>
                    <a:pt x="107719" y="0"/>
                  </a:lnTo>
                  <a:lnTo>
                    <a:pt x="115289" y="0"/>
                  </a:lnTo>
                  <a:lnTo>
                    <a:pt x="870267" y="0"/>
                  </a:lnTo>
                  <a:lnTo>
                    <a:pt x="913810" y="11683"/>
                  </a:lnTo>
                  <a:lnTo>
                    <a:pt x="949572" y="39155"/>
                  </a:lnTo>
                  <a:lnTo>
                    <a:pt x="972108" y="78234"/>
                  </a:lnTo>
                  <a:lnTo>
                    <a:pt x="977987" y="107817"/>
                  </a:lnTo>
                  <a:lnTo>
                    <a:pt x="977987" y="1545592"/>
                  </a:lnTo>
                  <a:lnTo>
                    <a:pt x="966314" y="1589174"/>
                  </a:lnTo>
                  <a:lnTo>
                    <a:pt x="938866" y="1624968"/>
                  </a:lnTo>
                  <a:lnTo>
                    <a:pt x="899823" y="1647524"/>
                  </a:lnTo>
                  <a:lnTo>
                    <a:pt x="877764" y="1652670"/>
                  </a:lnTo>
                  <a:lnTo>
                    <a:pt x="870267" y="1653409"/>
                  </a:lnTo>
                  <a:close/>
                </a:path>
              </a:pathLst>
            </a:custGeom>
            <a:solidFill>
              <a:srgbClr val="FFFFFF">
                <a:alpha val="19999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8458249" y="7806381"/>
              <a:ext cx="853193" cy="1546433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8543278" y="8754160"/>
              <a:ext cx="680720" cy="438150"/>
            </a:xfrm>
            <a:custGeom>
              <a:avLst/>
              <a:gdLst/>
              <a:ahLst/>
              <a:cxnLst/>
              <a:rect l="l" t="t" r="r" b="b"/>
              <a:pathLst>
                <a:path w="680720" h="438150">
                  <a:moveTo>
                    <a:pt x="197624" y="239852"/>
                  </a:moveTo>
                  <a:lnTo>
                    <a:pt x="0" y="239852"/>
                  </a:lnTo>
                  <a:lnTo>
                    <a:pt x="0" y="437654"/>
                  </a:lnTo>
                  <a:lnTo>
                    <a:pt x="197624" y="437654"/>
                  </a:lnTo>
                  <a:lnTo>
                    <a:pt x="197624" y="239852"/>
                  </a:lnTo>
                  <a:close/>
                </a:path>
                <a:path w="680720" h="438150">
                  <a:moveTo>
                    <a:pt x="437502" y="0"/>
                  </a:moveTo>
                  <a:lnTo>
                    <a:pt x="239877" y="0"/>
                  </a:lnTo>
                  <a:lnTo>
                    <a:pt x="239877" y="197802"/>
                  </a:lnTo>
                  <a:lnTo>
                    <a:pt x="437502" y="197802"/>
                  </a:lnTo>
                  <a:lnTo>
                    <a:pt x="437502" y="0"/>
                  </a:lnTo>
                  <a:close/>
                </a:path>
                <a:path w="680720" h="438150">
                  <a:moveTo>
                    <a:pt x="680262" y="0"/>
                  </a:moveTo>
                  <a:lnTo>
                    <a:pt x="482638" y="0"/>
                  </a:lnTo>
                  <a:lnTo>
                    <a:pt x="482638" y="197802"/>
                  </a:lnTo>
                  <a:lnTo>
                    <a:pt x="680262" y="197802"/>
                  </a:lnTo>
                  <a:lnTo>
                    <a:pt x="68026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704948" y="8135398"/>
              <a:ext cx="1035955" cy="1271836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8635512" y="7631703"/>
              <a:ext cx="1126830" cy="1631540"/>
            </a:xfrm>
            <a:prstGeom prst="rect">
              <a:avLst/>
            </a:prstGeom>
          </p:spPr>
        </p:pic>
      </p:grpSp>
      <p:sp>
        <p:nvSpPr>
          <p:cNvPr id="29" name="object 29">
            <a:extLs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515081" y="7568790"/>
            <a:ext cx="6477000" cy="1437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4450" marR="2015489">
              <a:lnSpc>
                <a:spcPct val="114599"/>
              </a:lnSpc>
              <a:spcBef>
                <a:spcPts val="95"/>
              </a:spcBef>
            </a:pPr>
            <a:r>
              <a:rPr sz="1200" b="1" spc="-35" dirty="0">
                <a:solidFill>
                  <a:srgbClr val="FFFFFF"/>
                </a:solidFill>
                <a:latin typeface="Verdana"/>
                <a:cs typeface="Verdana"/>
              </a:rPr>
              <a:t>No</a:t>
            </a:r>
            <a:r>
              <a:rPr sz="120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Verdana"/>
                <a:cs typeface="Verdana"/>
              </a:rPr>
              <a:t>descargues</a:t>
            </a:r>
            <a:r>
              <a:rPr sz="120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00" b="1" spc="-25" dirty="0">
                <a:solidFill>
                  <a:srgbClr val="FFFFFF"/>
                </a:solidFill>
                <a:latin typeface="Verdana"/>
                <a:cs typeface="Verdana"/>
              </a:rPr>
              <a:t>ningún</a:t>
            </a:r>
            <a:r>
              <a:rPr sz="120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00" b="1" spc="10" dirty="0">
                <a:solidFill>
                  <a:srgbClr val="FFFFFF"/>
                </a:solidFill>
                <a:latin typeface="Verdana"/>
                <a:cs typeface="Verdana"/>
              </a:rPr>
              <a:t>tipo</a:t>
            </a:r>
            <a:r>
              <a:rPr sz="120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00" b="1" spc="15" dirty="0">
                <a:solidFill>
                  <a:srgbClr val="FFFFFF"/>
                </a:solidFill>
                <a:latin typeface="Verdana"/>
                <a:cs typeface="Verdana"/>
              </a:rPr>
              <a:t>de</a:t>
            </a:r>
            <a:r>
              <a:rPr sz="120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00" b="1" dirty="0">
                <a:solidFill>
                  <a:srgbClr val="FFFFFF"/>
                </a:solidFill>
                <a:latin typeface="Verdana"/>
                <a:cs typeface="Verdana"/>
              </a:rPr>
              <a:t>software</a:t>
            </a:r>
            <a:r>
              <a:rPr sz="120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00" b="1" spc="5" dirty="0">
                <a:solidFill>
                  <a:srgbClr val="FFFFFF"/>
                </a:solidFill>
                <a:latin typeface="Verdana"/>
                <a:cs typeface="Verdana"/>
              </a:rPr>
              <a:t>cuando</a:t>
            </a:r>
            <a:r>
              <a:rPr sz="1200" b="1" spc="-12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Verdana"/>
                <a:cs typeface="Verdana"/>
              </a:rPr>
              <a:t>estés </a:t>
            </a:r>
            <a:r>
              <a:rPr sz="1200" b="1" spc="-39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00" b="1" spc="95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sz="1200" b="1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200" b="1" spc="-3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1200" b="1" spc="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200" b="1" spc="95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sz="1200" b="1" spc="4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200" b="1" spc="-2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200" b="1" spc="2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200" b="1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200" b="1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00" b="1" spc="-2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200" b="1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00" b="1" spc="-2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200" b="1" spc="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200" b="1" spc="2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200" b="1" spc="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200" b="1" spc="-45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1200" b="1" spc="-130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00" b="1" spc="-2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200" b="1" spc="25" dirty="0">
                <a:solidFill>
                  <a:srgbClr val="FFFFFF"/>
                </a:solidFill>
                <a:latin typeface="Verdana"/>
                <a:cs typeface="Verdana"/>
              </a:rPr>
              <a:t>b</a:t>
            </a:r>
            <a:r>
              <a:rPr sz="1200" b="1" spc="-1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200" b="1" spc="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200" b="1" spc="-2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200" b="1" spc="4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200" b="1" spc="-2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200" b="1" spc="-45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endParaRPr sz="1200" dirty="0">
              <a:latin typeface="Verdana"/>
              <a:cs typeface="Verdana"/>
            </a:endParaRPr>
          </a:p>
          <a:p>
            <a:pPr marL="12700" marR="5080">
              <a:lnSpc>
                <a:spcPct val="130900"/>
              </a:lnSpc>
              <a:spcBef>
                <a:spcPts val="910"/>
              </a:spcBef>
            </a:pPr>
            <a:r>
              <a:rPr sz="11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Descargar </a:t>
            </a:r>
            <a:r>
              <a:rPr sz="1100" spc="25" dirty="0">
                <a:solidFill>
                  <a:srgbClr val="FFFFFF"/>
                </a:solidFill>
                <a:latin typeface="Lucida Sans Unicode"/>
                <a:cs typeface="Lucida Sans Unicode"/>
              </a:rPr>
              <a:t>software </a:t>
            </a:r>
            <a:r>
              <a:rPr sz="1100" spc="55" dirty="0">
                <a:solidFill>
                  <a:srgbClr val="FFFFFF"/>
                </a:solidFill>
                <a:latin typeface="Lucida Sans Unicode"/>
                <a:cs typeface="Lucida Sans Unicode"/>
              </a:rPr>
              <a:t>de </a:t>
            </a:r>
            <a:r>
              <a:rPr sz="1100" spc="20" dirty="0">
                <a:solidFill>
                  <a:srgbClr val="FFFFFF"/>
                </a:solidFill>
                <a:latin typeface="Lucida Sans Unicode"/>
                <a:cs typeface="Lucida Sans Unicode"/>
              </a:rPr>
              <a:t>fuentes </a:t>
            </a:r>
            <a:r>
              <a:rPr sz="1100" spc="45" dirty="0">
                <a:solidFill>
                  <a:srgbClr val="FFFFFF"/>
                </a:solidFill>
                <a:latin typeface="Lucida Sans Unicode"/>
                <a:cs typeface="Lucida Sans Unicode"/>
              </a:rPr>
              <a:t>desconocidas </a:t>
            </a:r>
            <a:r>
              <a:rPr sz="1100" spc="25" dirty="0">
                <a:solidFill>
                  <a:srgbClr val="FFFFFF"/>
                </a:solidFill>
                <a:latin typeface="Lucida Sans Unicode"/>
                <a:cs typeface="Lucida Sans Unicode"/>
              </a:rPr>
              <a:t>o no confiables </a:t>
            </a:r>
            <a:r>
              <a:rPr sz="1100" spc="35" dirty="0">
                <a:solidFill>
                  <a:srgbClr val="FFFFFF"/>
                </a:solidFill>
                <a:latin typeface="Lucida Sans Unicode"/>
                <a:cs typeface="Lucida Sans Unicode"/>
              </a:rPr>
              <a:t>mientras </a:t>
            </a:r>
            <a:r>
              <a:rPr sz="1100" spc="45" dirty="0">
                <a:solidFill>
                  <a:srgbClr val="FFFFFF"/>
                </a:solidFill>
                <a:latin typeface="Lucida Sans Unicode"/>
                <a:cs typeface="Lucida Sans Unicode"/>
              </a:rPr>
              <a:t>estás </a:t>
            </a:r>
            <a:r>
              <a:rPr sz="1100" spc="50" dirty="0">
                <a:solidFill>
                  <a:srgbClr val="FFFFFF"/>
                </a:solidFill>
                <a:latin typeface="Lucida Sans Unicode"/>
                <a:cs typeface="Lucida Sans Unicode"/>
              </a:rPr>
              <a:t>conectado </a:t>
            </a:r>
            <a:r>
              <a:rPr sz="1100" spc="135" dirty="0">
                <a:solidFill>
                  <a:srgbClr val="FFFFFF"/>
                </a:solidFill>
                <a:latin typeface="Lucida Sans Unicode"/>
                <a:cs typeface="Lucida Sans Unicode"/>
              </a:rPr>
              <a:t>a </a:t>
            </a:r>
            <a:r>
              <a:rPr sz="1100" spc="-33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1100" spc="30" dirty="0">
                <a:solidFill>
                  <a:srgbClr val="FFFFFF"/>
                </a:solidFill>
                <a:latin typeface="Lucida Sans Unicode"/>
                <a:cs typeface="Lucida Sans Unicode"/>
              </a:rPr>
              <a:t>redes</a:t>
            </a:r>
            <a:r>
              <a:rPr sz="1100" spc="-6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1100" spc="10" dirty="0">
                <a:solidFill>
                  <a:srgbClr val="FFFFFF"/>
                </a:solidFill>
                <a:latin typeface="Lucida Sans Unicode"/>
                <a:cs typeface="Lucida Sans Unicode"/>
              </a:rPr>
              <a:t>Wi-Fi</a:t>
            </a:r>
            <a:r>
              <a:rPr sz="1100" spc="-5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11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abiertas</a:t>
            </a:r>
            <a:r>
              <a:rPr sz="1100" spc="-6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1100" spc="50" dirty="0">
                <a:solidFill>
                  <a:srgbClr val="FFFFFF"/>
                </a:solidFill>
                <a:latin typeface="Lucida Sans Unicode"/>
                <a:cs typeface="Lucida Sans Unicode"/>
              </a:rPr>
              <a:t>puede</a:t>
            </a:r>
            <a:r>
              <a:rPr sz="1100" spc="-5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1100" spc="10" dirty="0">
                <a:solidFill>
                  <a:srgbClr val="FFFFFF"/>
                </a:solidFill>
                <a:latin typeface="Lucida Sans Unicode"/>
                <a:cs typeface="Lucida Sans Unicode"/>
              </a:rPr>
              <a:t>exponerte</a:t>
            </a:r>
            <a:r>
              <a:rPr sz="1100" spc="-5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1100" spc="135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1100" spc="-6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1100" spc="15" dirty="0">
                <a:solidFill>
                  <a:srgbClr val="FFFFFF"/>
                </a:solidFill>
                <a:latin typeface="Lucida Sans Unicode"/>
                <a:cs typeface="Lucida Sans Unicode"/>
              </a:rPr>
              <a:t>riesgos</a:t>
            </a:r>
            <a:r>
              <a:rPr sz="1100" spc="-5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1100" spc="55" dirty="0">
                <a:solidFill>
                  <a:srgbClr val="FFFFFF"/>
                </a:solidFill>
                <a:latin typeface="Lucida Sans Unicode"/>
                <a:cs typeface="Lucida Sans Unicode"/>
              </a:rPr>
              <a:t>de</a:t>
            </a:r>
            <a:r>
              <a:rPr sz="1100" spc="-5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11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malware.</a:t>
            </a:r>
            <a:r>
              <a:rPr sz="1100" spc="-6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1100" spc="25" dirty="0">
                <a:solidFill>
                  <a:srgbClr val="FFFFFF"/>
                </a:solidFill>
                <a:latin typeface="Lucida Sans Unicode"/>
                <a:cs typeface="Lucida Sans Unicode"/>
              </a:rPr>
              <a:t>Evita</a:t>
            </a:r>
            <a:r>
              <a:rPr sz="1100" spc="-5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1100" spc="50" dirty="0">
                <a:solidFill>
                  <a:srgbClr val="FFFFFF"/>
                </a:solidFill>
                <a:latin typeface="Lucida Sans Unicode"/>
                <a:cs typeface="Lucida Sans Unicode"/>
              </a:rPr>
              <a:t>descargar</a:t>
            </a:r>
            <a:r>
              <a:rPr sz="1100" spc="-5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110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aplicaciones</a:t>
            </a:r>
            <a:r>
              <a:rPr sz="1100" spc="-6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1100" spc="25" dirty="0">
                <a:solidFill>
                  <a:srgbClr val="FFFFFF"/>
                </a:solidFill>
                <a:latin typeface="Lucida Sans Unicode"/>
                <a:cs typeface="Lucida Sans Unicode"/>
              </a:rPr>
              <a:t>o </a:t>
            </a:r>
            <a:r>
              <a:rPr sz="1100" spc="3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1100" spc="50" dirty="0">
                <a:solidFill>
                  <a:srgbClr val="FFFFFF"/>
                </a:solidFill>
                <a:latin typeface="Lucida Sans Unicode"/>
                <a:cs typeface="Lucida Sans Unicode"/>
              </a:rPr>
              <a:t>programas </a:t>
            </a:r>
            <a:r>
              <a:rPr sz="1100" spc="55" dirty="0">
                <a:solidFill>
                  <a:srgbClr val="FFFFFF"/>
                </a:solidFill>
                <a:latin typeface="Lucida Sans Unicode"/>
                <a:cs typeface="Lucida Sans Unicode"/>
              </a:rPr>
              <a:t>cuando </a:t>
            </a:r>
            <a:r>
              <a:rPr sz="1100" spc="30" dirty="0">
                <a:solidFill>
                  <a:srgbClr val="FFFFFF"/>
                </a:solidFill>
                <a:latin typeface="Lucida Sans Unicode"/>
                <a:cs typeface="Lucida Sans Unicode"/>
              </a:rPr>
              <a:t>estés </a:t>
            </a:r>
            <a:r>
              <a:rPr sz="1100" spc="50" dirty="0">
                <a:solidFill>
                  <a:srgbClr val="FFFFFF"/>
                </a:solidFill>
                <a:latin typeface="Lucida Sans Unicode"/>
                <a:cs typeface="Lucida Sans Unicode"/>
              </a:rPr>
              <a:t>conectado </a:t>
            </a:r>
            <a:r>
              <a:rPr sz="1100" spc="135" dirty="0">
                <a:solidFill>
                  <a:srgbClr val="FFFFFF"/>
                </a:solidFill>
                <a:latin typeface="Lucida Sans Unicode"/>
                <a:cs typeface="Lucida Sans Unicode"/>
              </a:rPr>
              <a:t>a </a:t>
            </a:r>
            <a:r>
              <a:rPr sz="1100" spc="45" dirty="0">
                <a:solidFill>
                  <a:srgbClr val="FFFFFF"/>
                </a:solidFill>
                <a:latin typeface="Lucida Sans Unicode"/>
                <a:cs typeface="Lucida Sans Unicode"/>
              </a:rPr>
              <a:t>estas </a:t>
            </a:r>
            <a:r>
              <a:rPr sz="1100" spc="30" dirty="0">
                <a:solidFill>
                  <a:srgbClr val="FFFFFF"/>
                </a:solidFill>
                <a:latin typeface="Lucida Sans Unicode"/>
                <a:cs typeface="Lucida Sans Unicode"/>
              </a:rPr>
              <a:t>redes </a:t>
            </a:r>
            <a:r>
              <a:rPr sz="1100" spc="70" dirty="0">
                <a:solidFill>
                  <a:srgbClr val="FFFFFF"/>
                </a:solidFill>
                <a:latin typeface="Lucida Sans Unicode"/>
                <a:cs typeface="Lucida Sans Unicode"/>
              </a:rPr>
              <a:t>para </a:t>
            </a:r>
            <a:r>
              <a:rPr sz="1100" spc="25" dirty="0">
                <a:solidFill>
                  <a:srgbClr val="FFFFFF"/>
                </a:solidFill>
                <a:latin typeface="Lucida Sans Unicode"/>
                <a:cs typeface="Lucida Sans Unicode"/>
              </a:rPr>
              <a:t>garantizar </a:t>
            </a:r>
            <a:r>
              <a:rPr sz="1100" spc="50" dirty="0">
                <a:solidFill>
                  <a:srgbClr val="FFFFFF"/>
                </a:solidFill>
                <a:latin typeface="Lucida Sans Unicode"/>
                <a:cs typeface="Lucida Sans Unicode"/>
              </a:rPr>
              <a:t>la </a:t>
            </a:r>
            <a:r>
              <a:rPr sz="1100" spc="35" dirty="0">
                <a:solidFill>
                  <a:srgbClr val="FFFFFF"/>
                </a:solidFill>
                <a:latin typeface="Lucida Sans Unicode"/>
                <a:cs typeface="Lucida Sans Unicode"/>
              </a:rPr>
              <a:t>seguridad </a:t>
            </a:r>
            <a:r>
              <a:rPr sz="1100" spc="55" dirty="0">
                <a:solidFill>
                  <a:srgbClr val="FFFFFF"/>
                </a:solidFill>
                <a:latin typeface="Lucida Sans Unicode"/>
                <a:cs typeface="Lucida Sans Unicode"/>
              </a:rPr>
              <a:t>de </a:t>
            </a:r>
            <a:r>
              <a:rPr sz="1100" spc="10" dirty="0">
                <a:solidFill>
                  <a:srgbClr val="FFFFFF"/>
                </a:solidFill>
                <a:latin typeface="Lucida Sans Unicode"/>
                <a:cs typeface="Lucida Sans Unicode"/>
              </a:rPr>
              <a:t>tu </a:t>
            </a:r>
            <a:r>
              <a:rPr sz="1100" spc="1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1100" dirty="0">
                <a:solidFill>
                  <a:srgbClr val="FFFFFF"/>
                </a:solidFill>
                <a:latin typeface="Lucida Sans Unicode"/>
                <a:cs typeface="Lucida Sans Unicode"/>
              </a:rPr>
              <a:t>dispositivo.</a:t>
            </a:r>
            <a:endParaRPr sz="1100" dirty="0">
              <a:latin typeface="Lucida Sans Unicode"/>
              <a:cs typeface="Lucida Sans Unicode"/>
            </a:endParaRPr>
          </a:p>
        </p:txBody>
      </p:sp>
      <p:sp>
        <p:nvSpPr>
          <p:cNvPr id="30" name="object 30">
            <a:extLs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5533332" y="5136911"/>
            <a:ext cx="3028315" cy="174878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algn="just">
              <a:lnSpc>
                <a:spcPct val="118300"/>
              </a:lnSpc>
              <a:spcBef>
                <a:spcPts val="90"/>
              </a:spcBef>
            </a:pPr>
            <a:r>
              <a:rPr sz="1150" b="1" spc="-55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sz="1150" b="1" spc="4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ili</a:t>
            </a:r>
            <a:r>
              <a:rPr sz="1150" b="1" spc="-45" dirty="0">
                <a:solidFill>
                  <a:srgbClr val="FFFFFF"/>
                </a:solidFill>
                <a:latin typeface="Verdana"/>
                <a:cs typeface="Verdana"/>
              </a:rPr>
              <a:t>z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15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50" b="1" spc="-30" dirty="0">
                <a:solidFill>
                  <a:srgbClr val="FFFFFF"/>
                </a:solidFill>
                <a:latin typeface="Verdana"/>
                <a:cs typeface="Verdana"/>
              </a:rPr>
              <a:t>un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15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50" b="1" spc="-15" dirty="0">
                <a:solidFill>
                  <a:srgbClr val="FFFFFF"/>
                </a:solidFill>
                <a:latin typeface="Verdana"/>
                <a:cs typeface="Verdana"/>
              </a:rPr>
              <a:t>V</a:t>
            </a:r>
            <a:r>
              <a:rPr sz="1150" b="1" spc="-45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sz="1150" b="1" spc="-5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115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50" b="1" spc="-1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sz="115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150" b="1" spc="-30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1150" b="1" spc="10" dirty="0">
                <a:solidFill>
                  <a:srgbClr val="FFFFFF"/>
                </a:solidFill>
                <a:latin typeface="Verdana"/>
                <a:cs typeface="Verdana"/>
              </a:rPr>
              <a:t>g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150" b="1" spc="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150" b="1" spc="-35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1150" b="1" spc="-1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15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50" b="1" spc="-1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sz="115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50" b="1" spc="95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sz="1150" b="1" spc="5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rr</a:t>
            </a:r>
            <a:r>
              <a:rPr sz="1150" b="1" spc="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150" b="1" spc="10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15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50" b="1" spc="5" dirty="0">
                <a:solidFill>
                  <a:srgbClr val="FFFFFF"/>
                </a:solidFill>
                <a:latin typeface="Verdana"/>
                <a:cs typeface="Verdana"/>
              </a:rPr>
              <a:t>o  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15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50" b="1" spc="-30" dirty="0">
                <a:solidFill>
                  <a:srgbClr val="FFFFFF"/>
                </a:solidFill>
                <a:latin typeface="Verdana"/>
                <a:cs typeface="Verdana"/>
              </a:rPr>
              <a:t>un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15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50" b="1" spc="-1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150" b="1" spc="25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li</a:t>
            </a:r>
            <a:r>
              <a:rPr sz="1150" b="1" spc="95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sz="1150" b="1" spc="-1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150" b="1" spc="95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150" b="1" spc="5" dirty="0">
                <a:solidFill>
                  <a:srgbClr val="FFFFFF"/>
                </a:solidFill>
                <a:latin typeface="Verdana"/>
                <a:cs typeface="Verdana"/>
              </a:rPr>
              <a:t>ó</a:t>
            </a:r>
            <a:r>
              <a:rPr sz="1150" b="1" spc="-2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115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50" b="1" spc="2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150" b="1" spc="1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15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la</a:t>
            </a:r>
            <a:r>
              <a:rPr sz="115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50" b="1" spc="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150" b="1" spc="-20" dirty="0">
                <a:solidFill>
                  <a:srgbClr val="FFFFFF"/>
                </a:solidFill>
                <a:latin typeface="Verdana"/>
                <a:cs typeface="Verdana"/>
              </a:rPr>
              <a:t>m</a:t>
            </a:r>
            <a:r>
              <a:rPr sz="1150" b="1" spc="25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150" b="1" spc="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150" b="1" spc="-35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15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50" b="1" spc="2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150" b="1" spc="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150" b="1" spc="-35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1150" b="1" spc="2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150" b="1" spc="10" dirty="0">
                <a:solidFill>
                  <a:srgbClr val="FFFFFF"/>
                </a:solidFill>
                <a:latin typeface="Verdana"/>
                <a:cs typeface="Verdana"/>
              </a:rPr>
              <a:t>e  </a:t>
            </a:r>
            <a:r>
              <a:rPr sz="1150" b="1" spc="-30" dirty="0">
                <a:solidFill>
                  <a:srgbClr val="FFFFFF"/>
                </a:solidFill>
                <a:latin typeface="Verdana"/>
                <a:cs typeface="Verdana"/>
              </a:rPr>
              <a:t>un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15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r</a:t>
            </a:r>
            <a:r>
              <a:rPr sz="1150" b="1" spc="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150" b="1" spc="30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15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50" b="1" spc="-1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150" b="1" spc="-75" dirty="0">
                <a:solidFill>
                  <a:srgbClr val="FFFFFF"/>
                </a:solidFill>
                <a:latin typeface="Verdana"/>
                <a:cs typeface="Verdana"/>
              </a:rPr>
              <a:t>j</a:t>
            </a:r>
            <a:r>
              <a:rPr sz="1150" b="1" spc="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150" b="1" spc="-30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15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15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la</a:t>
            </a:r>
            <a:r>
              <a:rPr sz="1150" b="1" spc="-12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150" b="1" spc="-30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1150" b="1" spc="-35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1150" b="1" spc="4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150" b="1" spc="45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150" b="1" spc="-30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sz="1150" b="1" spc="95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sz="1150" b="1" spc="-1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150" b="1" spc="5" dirty="0">
                <a:solidFill>
                  <a:srgbClr val="FFFFFF"/>
                </a:solidFill>
                <a:latin typeface="Verdana"/>
                <a:cs typeface="Verdana"/>
              </a:rPr>
              <a:t>ó</a:t>
            </a:r>
            <a:r>
              <a:rPr sz="1150" b="1" spc="-2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endParaRPr sz="1150" dirty="0">
              <a:latin typeface="Verdana"/>
              <a:cs typeface="Verdana"/>
            </a:endParaRPr>
          </a:p>
          <a:p>
            <a:pPr marL="12700" marR="59690">
              <a:lnSpc>
                <a:spcPct val="132600"/>
              </a:lnSpc>
              <a:spcBef>
                <a:spcPts val="565"/>
              </a:spcBef>
            </a:pPr>
            <a:r>
              <a:rPr sz="850" spc="55" dirty="0">
                <a:solidFill>
                  <a:srgbClr val="FFFFFF"/>
                </a:solidFill>
                <a:latin typeface="Lucida Sans Unicode"/>
                <a:cs typeface="Lucida Sans Unicode"/>
              </a:rPr>
              <a:t>Cuando </a:t>
            </a:r>
            <a:r>
              <a:rPr sz="850" spc="35" dirty="0">
                <a:solidFill>
                  <a:srgbClr val="FFFFFF"/>
                </a:solidFill>
                <a:latin typeface="Lucida Sans Unicode"/>
                <a:cs typeface="Lucida Sans Unicode"/>
              </a:rPr>
              <a:t>necesites </a:t>
            </a:r>
            <a:r>
              <a:rPr sz="850" spc="60" dirty="0">
                <a:solidFill>
                  <a:srgbClr val="FFFFFF"/>
                </a:solidFill>
                <a:latin typeface="Lucida Sans Unicode"/>
                <a:cs typeface="Lucida Sans Unicode"/>
              </a:rPr>
              <a:t>acceder </a:t>
            </a:r>
            <a:r>
              <a:rPr sz="850" spc="120" dirty="0">
                <a:solidFill>
                  <a:srgbClr val="FFFFFF"/>
                </a:solidFill>
                <a:latin typeface="Lucida Sans Unicode"/>
                <a:cs typeface="Lucida Sans Unicode"/>
              </a:rPr>
              <a:t>a </a:t>
            </a:r>
            <a:r>
              <a:rPr sz="850" spc="25" dirty="0">
                <a:solidFill>
                  <a:srgbClr val="FFFFFF"/>
                </a:solidFill>
                <a:latin typeface="Lucida Sans Unicode"/>
                <a:cs typeface="Lucida Sans Unicode"/>
              </a:rPr>
              <a:t>correos electrónicos </a:t>
            </a:r>
            <a:r>
              <a:rPr sz="850" spc="30" dirty="0">
                <a:solidFill>
                  <a:srgbClr val="FFFFFF"/>
                </a:solidFill>
                <a:latin typeface="Lucida Sans Unicode"/>
                <a:cs typeface="Lucida Sans Unicode"/>
              </a:rPr>
              <a:t>o </a:t>
            </a:r>
            <a:r>
              <a:rPr sz="850" spc="-254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850" spc="45" dirty="0">
                <a:solidFill>
                  <a:srgbClr val="FFFFFF"/>
                </a:solidFill>
                <a:latin typeface="Lucida Sans Unicode"/>
                <a:cs typeface="Lucida Sans Unicode"/>
              </a:rPr>
              <a:t>aplicaciones</a:t>
            </a:r>
            <a:r>
              <a:rPr sz="85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850" spc="55" dirty="0">
                <a:solidFill>
                  <a:srgbClr val="FFFFFF"/>
                </a:solidFill>
                <a:latin typeface="Lucida Sans Unicode"/>
                <a:cs typeface="Lucida Sans Unicode"/>
              </a:rPr>
              <a:t>de</a:t>
            </a:r>
            <a:r>
              <a:rPr sz="85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850" spc="50" dirty="0">
                <a:solidFill>
                  <a:srgbClr val="FFFFFF"/>
                </a:solidFill>
                <a:latin typeface="Lucida Sans Unicode"/>
                <a:cs typeface="Lucida Sans Unicode"/>
              </a:rPr>
              <a:t>la</a:t>
            </a:r>
            <a:r>
              <a:rPr sz="85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850" spc="55" dirty="0">
                <a:solidFill>
                  <a:srgbClr val="FFFFFF"/>
                </a:solidFill>
                <a:latin typeface="Lucida Sans Unicode"/>
                <a:cs typeface="Lucida Sans Unicode"/>
              </a:rPr>
              <a:t>empresa</a:t>
            </a:r>
            <a:r>
              <a:rPr sz="85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850" spc="45" dirty="0">
                <a:solidFill>
                  <a:srgbClr val="FFFFFF"/>
                </a:solidFill>
                <a:latin typeface="Lucida Sans Unicode"/>
                <a:cs typeface="Lucida Sans Unicode"/>
              </a:rPr>
              <a:t>desde</a:t>
            </a:r>
            <a:r>
              <a:rPr sz="85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850" spc="60" dirty="0">
                <a:solidFill>
                  <a:srgbClr val="FFFFFF"/>
                </a:solidFill>
                <a:latin typeface="Lucida Sans Unicode"/>
                <a:cs typeface="Lucida Sans Unicode"/>
              </a:rPr>
              <a:t>una</a:t>
            </a:r>
            <a:r>
              <a:rPr sz="85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850" spc="30" dirty="0">
                <a:solidFill>
                  <a:srgbClr val="FFFFFF"/>
                </a:solidFill>
                <a:latin typeface="Lucida Sans Unicode"/>
                <a:cs typeface="Lucida Sans Unicode"/>
              </a:rPr>
              <a:t>red</a:t>
            </a:r>
            <a:r>
              <a:rPr sz="85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850" spc="20" dirty="0">
                <a:solidFill>
                  <a:srgbClr val="FFFFFF"/>
                </a:solidFill>
                <a:latin typeface="Lucida Sans Unicode"/>
                <a:cs typeface="Lucida Sans Unicode"/>
              </a:rPr>
              <a:t>Wi-Fi</a:t>
            </a:r>
            <a:r>
              <a:rPr sz="85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850" spc="45" dirty="0">
                <a:solidFill>
                  <a:srgbClr val="FFFFFF"/>
                </a:solidFill>
                <a:latin typeface="Lucida Sans Unicode"/>
                <a:cs typeface="Lucida Sans Unicode"/>
              </a:rPr>
              <a:t>que </a:t>
            </a:r>
            <a:r>
              <a:rPr sz="850" spc="-254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850" spc="30" dirty="0">
                <a:solidFill>
                  <a:srgbClr val="FFFFFF"/>
                </a:solidFill>
                <a:latin typeface="Lucida Sans Unicode"/>
                <a:cs typeface="Lucida Sans Unicode"/>
              </a:rPr>
              <a:t>no </a:t>
            </a:r>
            <a:r>
              <a:rPr sz="850" spc="35" dirty="0">
                <a:solidFill>
                  <a:srgbClr val="FFFFFF"/>
                </a:solidFill>
                <a:latin typeface="Lucida Sans Unicode"/>
                <a:cs typeface="Lucida Sans Unicode"/>
              </a:rPr>
              <a:t>pertenezca </a:t>
            </a:r>
            <a:r>
              <a:rPr sz="850" spc="120" dirty="0">
                <a:solidFill>
                  <a:srgbClr val="FFFFFF"/>
                </a:solidFill>
                <a:latin typeface="Lucida Sans Unicode"/>
                <a:cs typeface="Lucida Sans Unicode"/>
              </a:rPr>
              <a:t>a </a:t>
            </a:r>
            <a:r>
              <a:rPr sz="850" spc="50" dirty="0">
                <a:solidFill>
                  <a:srgbClr val="FFFFFF"/>
                </a:solidFill>
                <a:latin typeface="Lucida Sans Unicode"/>
                <a:cs typeface="Lucida Sans Unicode"/>
              </a:rPr>
              <a:t>la </a:t>
            </a:r>
            <a:r>
              <a:rPr sz="850" spc="5" dirty="0">
                <a:solidFill>
                  <a:srgbClr val="FFFFFF"/>
                </a:solidFill>
                <a:latin typeface="Lucida Sans Unicode"/>
                <a:cs typeface="Lucida Sans Unicode"/>
              </a:rPr>
              <a:t>institución, </a:t>
            </a:r>
            <a:r>
              <a:rPr sz="85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es </a:t>
            </a:r>
            <a:r>
              <a:rPr sz="850" spc="50" dirty="0">
                <a:solidFill>
                  <a:srgbClr val="FFFFFF"/>
                </a:solidFill>
                <a:latin typeface="Lucida Sans Unicode"/>
                <a:cs typeface="Lucida Sans Unicode"/>
              </a:rPr>
              <a:t>recomendable </a:t>
            </a:r>
            <a:r>
              <a:rPr sz="850" spc="5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850" dirty="0">
                <a:solidFill>
                  <a:srgbClr val="FFFFFF"/>
                </a:solidFill>
                <a:latin typeface="Lucida Sans Unicode"/>
                <a:cs typeface="Lucida Sans Unicode"/>
              </a:rPr>
              <a:t>utilizar </a:t>
            </a:r>
            <a:r>
              <a:rPr sz="850" spc="60" dirty="0">
                <a:solidFill>
                  <a:srgbClr val="FFFFFF"/>
                </a:solidFill>
                <a:latin typeface="Lucida Sans Unicode"/>
                <a:cs typeface="Lucida Sans Unicode"/>
              </a:rPr>
              <a:t>una </a:t>
            </a:r>
            <a:r>
              <a:rPr sz="850" spc="25" dirty="0">
                <a:solidFill>
                  <a:srgbClr val="FFFFFF"/>
                </a:solidFill>
                <a:latin typeface="Lucida Sans Unicode"/>
                <a:cs typeface="Lucida Sans Unicode"/>
              </a:rPr>
              <a:t>VPN </a:t>
            </a:r>
            <a:r>
              <a:rPr sz="850" spc="65" dirty="0">
                <a:solidFill>
                  <a:srgbClr val="FFFFFF"/>
                </a:solidFill>
                <a:latin typeface="Lucida Sans Unicode"/>
                <a:cs typeface="Lucida Sans Unicode"/>
              </a:rPr>
              <a:t>(Red </a:t>
            </a:r>
            <a:r>
              <a:rPr sz="850" spc="50" dirty="0">
                <a:solidFill>
                  <a:srgbClr val="FFFFFF"/>
                </a:solidFill>
                <a:latin typeface="Lucida Sans Unicode"/>
                <a:cs typeface="Lucida Sans Unicode"/>
              </a:rPr>
              <a:t>Privada </a:t>
            </a:r>
            <a:r>
              <a:rPr sz="850" spc="25" dirty="0">
                <a:solidFill>
                  <a:srgbClr val="FFFFFF"/>
                </a:solidFill>
                <a:latin typeface="Lucida Sans Unicode"/>
                <a:cs typeface="Lucida Sans Unicode"/>
              </a:rPr>
              <a:t>Virtual). </a:t>
            </a:r>
            <a:r>
              <a:rPr sz="850" spc="10" dirty="0">
                <a:solidFill>
                  <a:srgbClr val="FFFFFF"/>
                </a:solidFill>
                <a:latin typeface="Lucida Sans Unicode"/>
                <a:cs typeface="Lucida Sans Unicode"/>
              </a:rPr>
              <a:t>Esto </a:t>
            </a:r>
            <a:r>
              <a:rPr sz="850" spc="30" dirty="0">
                <a:solidFill>
                  <a:srgbClr val="FFFFFF"/>
                </a:solidFill>
                <a:latin typeface="Lucida Sans Unicode"/>
                <a:cs typeface="Lucida Sans Unicode"/>
              </a:rPr>
              <a:t>cifrará </a:t>
            </a:r>
            <a:r>
              <a:rPr sz="850" spc="3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850" spc="45" dirty="0">
                <a:solidFill>
                  <a:srgbClr val="FFFFFF"/>
                </a:solidFill>
                <a:latin typeface="Lucida Sans Unicode"/>
                <a:cs typeface="Lucida Sans Unicode"/>
              </a:rPr>
              <a:t>toda </a:t>
            </a:r>
            <a:r>
              <a:rPr sz="850" spc="50" dirty="0">
                <a:solidFill>
                  <a:srgbClr val="FFFFFF"/>
                </a:solidFill>
                <a:latin typeface="Lucida Sans Unicode"/>
                <a:cs typeface="Lucida Sans Unicode"/>
              </a:rPr>
              <a:t>la </a:t>
            </a:r>
            <a:r>
              <a:rPr sz="850" spc="30" dirty="0">
                <a:solidFill>
                  <a:srgbClr val="FFFFFF"/>
                </a:solidFill>
                <a:latin typeface="Lucida Sans Unicode"/>
                <a:cs typeface="Lucida Sans Unicode"/>
              </a:rPr>
              <a:t>información </a:t>
            </a:r>
            <a:r>
              <a:rPr sz="850" spc="55" dirty="0">
                <a:solidFill>
                  <a:srgbClr val="FFFFFF"/>
                </a:solidFill>
                <a:latin typeface="Lucida Sans Unicode"/>
                <a:cs typeface="Lucida Sans Unicode"/>
              </a:rPr>
              <a:t>enviada </a:t>
            </a:r>
            <a:r>
              <a:rPr sz="850" spc="60" dirty="0">
                <a:solidFill>
                  <a:srgbClr val="FFFFFF"/>
                </a:solidFill>
                <a:latin typeface="Lucida Sans Unicode"/>
                <a:cs typeface="Lucida Sans Unicode"/>
              </a:rPr>
              <a:t>y </a:t>
            </a:r>
            <a:r>
              <a:rPr sz="850" spc="25" dirty="0">
                <a:solidFill>
                  <a:srgbClr val="FFFFFF"/>
                </a:solidFill>
                <a:latin typeface="Lucida Sans Unicode"/>
                <a:cs typeface="Lucida Sans Unicode"/>
              </a:rPr>
              <a:t>recibida, </a:t>
            </a:r>
            <a:r>
              <a:rPr sz="850" spc="30" dirty="0">
                <a:solidFill>
                  <a:srgbClr val="FFFFFF"/>
                </a:solidFill>
                <a:latin typeface="Lucida Sans Unicode"/>
                <a:cs typeface="Lucida Sans Unicode"/>
              </a:rPr>
              <a:t> proporcionando</a:t>
            </a:r>
            <a:r>
              <a:rPr sz="85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850" spc="60" dirty="0">
                <a:solidFill>
                  <a:srgbClr val="FFFFFF"/>
                </a:solidFill>
                <a:latin typeface="Lucida Sans Unicode"/>
                <a:cs typeface="Lucida Sans Unicode"/>
              </a:rPr>
              <a:t>una</a:t>
            </a:r>
            <a:r>
              <a:rPr sz="850" spc="-4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850" spc="90" dirty="0">
                <a:solidFill>
                  <a:srgbClr val="FFFFFF"/>
                </a:solidFill>
                <a:latin typeface="Lucida Sans Unicode"/>
                <a:cs typeface="Lucida Sans Unicode"/>
              </a:rPr>
              <a:t>capa</a:t>
            </a:r>
            <a:r>
              <a:rPr sz="85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85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adicional</a:t>
            </a:r>
            <a:r>
              <a:rPr sz="850" spc="-4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850" spc="55" dirty="0">
                <a:solidFill>
                  <a:srgbClr val="FFFFFF"/>
                </a:solidFill>
                <a:latin typeface="Lucida Sans Unicode"/>
                <a:cs typeface="Lucida Sans Unicode"/>
              </a:rPr>
              <a:t>de</a:t>
            </a:r>
            <a:r>
              <a:rPr sz="850" spc="-4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850" spc="25" dirty="0">
                <a:solidFill>
                  <a:srgbClr val="FFFFFF"/>
                </a:solidFill>
                <a:latin typeface="Lucida Sans Unicode"/>
                <a:cs typeface="Lucida Sans Unicode"/>
              </a:rPr>
              <a:t>seguridad.</a:t>
            </a:r>
            <a:endParaRPr sz="850" dirty="0">
              <a:latin typeface="Lucida Sans Unicode"/>
              <a:cs typeface="Lucida Sans Unicode"/>
            </a:endParaRPr>
          </a:p>
        </p:txBody>
      </p:sp>
      <p:pic>
        <p:nvPicPr>
          <p:cNvPr id="31" name="object 3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302339" y="4971815"/>
            <a:ext cx="4688758" cy="2145373"/>
          </a:xfrm>
          <a:prstGeom prst="rect">
            <a:avLst/>
          </a:prstGeom>
        </p:spPr>
      </p:pic>
      <p:sp>
        <p:nvSpPr>
          <p:cNvPr id="32" name="object 32">
            <a:extLst>
              <a:ext uri="{C183D7F6-B498-43B3-948B-1728B52AA6E4}">
                <adec:decorative xmlns:adec="http://schemas.microsoft.com/office/drawing/2017/decorative" val="0"/>
              </a:ext>
            </a:extLst>
          </p:cNvPr>
          <p:cNvSpPr txBox="1"/>
          <p:nvPr/>
        </p:nvSpPr>
        <p:spPr>
          <a:xfrm>
            <a:off x="457050" y="5148462"/>
            <a:ext cx="3639820" cy="1730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4999"/>
              </a:lnSpc>
              <a:spcBef>
                <a:spcPts val="100"/>
              </a:spcBef>
            </a:pPr>
            <a:r>
              <a:rPr sz="1250" b="1" spc="-75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250" b="1" spc="-2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250" b="1" spc="-65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1250" b="1" spc="-4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250" b="1" spc="80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sz="1250" b="1" spc="2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250" b="1" spc="-3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250" b="1" spc="-35" dirty="0">
                <a:solidFill>
                  <a:srgbClr val="FFFFFF"/>
                </a:solidFill>
                <a:latin typeface="Verdana"/>
                <a:cs typeface="Verdana"/>
              </a:rPr>
              <a:t>va</a:t>
            </a:r>
            <a:r>
              <a:rPr sz="1250" b="1" spc="-1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50" b="1" spc="-30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sz="1250" b="1" spc="-35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250" b="1" spc="-1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50" b="1" spc="-25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250" b="1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sz="1250" b="1" spc="80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sz="1250" b="1" spc="-3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250" b="1" spc="-25" dirty="0">
                <a:solidFill>
                  <a:srgbClr val="FFFFFF"/>
                </a:solidFill>
                <a:latin typeface="Verdana"/>
                <a:cs typeface="Verdana"/>
              </a:rPr>
              <a:t>ó</a:t>
            </a:r>
            <a:r>
              <a:rPr sz="1250" b="1" spc="-5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1250" b="1" spc="-1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50" b="1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250" b="1" spc="-15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250" b="1" spc="-1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50" b="1" spc="-30" dirty="0">
                <a:solidFill>
                  <a:srgbClr val="FFFFFF"/>
                </a:solidFill>
                <a:latin typeface="Verdana"/>
                <a:cs typeface="Verdana"/>
              </a:rPr>
              <a:t>Wi</a:t>
            </a:r>
            <a:r>
              <a:rPr sz="1250" b="1" spc="-40" dirty="0">
                <a:solidFill>
                  <a:srgbClr val="FFFFFF"/>
                </a:solidFill>
                <a:latin typeface="Verdana"/>
                <a:cs typeface="Verdana"/>
              </a:rPr>
              <a:t>-</a:t>
            </a:r>
            <a:r>
              <a:rPr sz="1250" b="1" spc="-105" dirty="0">
                <a:solidFill>
                  <a:srgbClr val="FFFFFF"/>
                </a:solidFill>
                <a:latin typeface="Verdana"/>
                <a:cs typeface="Verdana"/>
              </a:rPr>
              <a:t>F</a:t>
            </a:r>
            <a:r>
              <a:rPr sz="1250" b="1" spc="-25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250" b="1" spc="-1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50" b="1" spc="-2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250" b="1" spc="-55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1250" b="1" spc="-1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50" b="1" spc="2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250" b="1" spc="-60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sz="1250" b="1" spc="-45" dirty="0">
                <a:solidFill>
                  <a:srgbClr val="FFFFFF"/>
                </a:solidFill>
                <a:latin typeface="Verdana"/>
                <a:cs typeface="Verdana"/>
              </a:rPr>
              <a:t>s  </a:t>
            </a:r>
            <a:r>
              <a:rPr sz="1250" b="1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250" b="1" spc="-3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250" b="1" spc="-65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1250" b="1" dirty="0">
                <a:solidFill>
                  <a:srgbClr val="FFFFFF"/>
                </a:solidFill>
                <a:latin typeface="Verdana"/>
                <a:cs typeface="Verdana"/>
              </a:rPr>
              <a:t>p</a:t>
            </a:r>
            <a:r>
              <a:rPr sz="1250" b="1" spc="-25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250" b="1" spc="-65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1250" b="1" spc="-3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250" b="1" spc="2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250" b="1" spc="-30" dirty="0">
                <a:solidFill>
                  <a:srgbClr val="FFFFFF"/>
                </a:solidFill>
                <a:latin typeface="Verdana"/>
                <a:cs typeface="Verdana"/>
              </a:rPr>
              <a:t>i</a:t>
            </a:r>
            <a:r>
              <a:rPr sz="1250" b="1" spc="-35" dirty="0">
                <a:solidFill>
                  <a:srgbClr val="FFFFFF"/>
                </a:solidFill>
                <a:latin typeface="Verdana"/>
                <a:cs typeface="Verdana"/>
              </a:rPr>
              <a:t>v</a:t>
            </a:r>
            <a:r>
              <a:rPr sz="1250" b="1" spc="-25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250" b="1" spc="-6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1250" b="1" spc="-1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50" b="1" spc="80" dirty="0">
                <a:solidFill>
                  <a:srgbClr val="FFFFFF"/>
                </a:solidFill>
                <a:latin typeface="Verdana"/>
                <a:cs typeface="Verdana"/>
              </a:rPr>
              <a:t>c</a:t>
            </a:r>
            <a:r>
              <a:rPr sz="1250" b="1" spc="-60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sz="1250" b="1" spc="-4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250" b="1" spc="-60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1250" b="1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250" b="1" spc="-20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250" b="1" spc="-1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50" b="1" spc="-60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1250" b="1" spc="-20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250" b="1" spc="-1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50" b="1" spc="-30" dirty="0">
                <a:solidFill>
                  <a:srgbClr val="FFFFFF"/>
                </a:solidFill>
                <a:latin typeface="Verdana"/>
                <a:cs typeface="Verdana"/>
              </a:rPr>
              <a:t>l</a:t>
            </a:r>
            <a:r>
              <a:rPr sz="1250" b="1" spc="-25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r>
              <a:rPr sz="1250" b="1" spc="-6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1250" b="1" spc="-1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50" b="1" spc="-20" dirty="0">
                <a:solidFill>
                  <a:srgbClr val="FFFFFF"/>
                </a:solidFill>
                <a:latin typeface="Verdana"/>
                <a:cs typeface="Verdana"/>
              </a:rPr>
              <a:t>e</a:t>
            </a:r>
            <a:r>
              <a:rPr sz="1250" b="1" spc="-65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1250" b="1" spc="2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250" b="1" spc="-20" dirty="0">
                <a:solidFill>
                  <a:srgbClr val="FFFFFF"/>
                </a:solidFill>
                <a:latin typeface="Verdana"/>
                <a:cs typeface="Verdana"/>
              </a:rPr>
              <a:t>é</a:t>
            </a:r>
            <a:r>
              <a:rPr sz="1250" b="1" spc="-60" dirty="0">
                <a:solidFill>
                  <a:srgbClr val="FFFFFF"/>
                </a:solidFill>
                <a:latin typeface="Verdana"/>
                <a:cs typeface="Verdana"/>
              </a:rPr>
              <a:t>s</a:t>
            </a:r>
            <a:r>
              <a:rPr sz="1250" b="1" spc="-145" dirty="0">
                <a:solidFill>
                  <a:srgbClr val="FFFFFF"/>
                </a:solidFill>
                <a:latin typeface="Verdana"/>
                <a:cs typeface="Verdana"/>
              </a:rPr>
              <a:t> </a:t>
            </a:r>
            <a:r>
              <a:rPr sz="1250" b="1" spc="-60" dirty="0">
                <a:solidFill>
                  <a:srgbClr val="FFFFFF"/>
                </a:solidFill>
                <a:latin typeface="Verdana"/>
                <a:cs typeface="Verdana"/>
              </a:rPr>
              <a:t>u</a:t>
            </a:r>
            <a:r>
              <a:rPr sz="1250" b="1" spc="20" dirty="0">
                <a:solidFill>
                  <a:srgbClr val="FFFFFF"/>
                </a:solidFill>
                <a:latin typeface="Verdana"/>
                <a:cs typeface="Verdana"/>
              </a:rPr>
              <a:t>t</a:t>
            </a:r>
            <a:r>
              <a:rPr sz="1250" b="1" spc="-30" dirty="0">
                <a:solidFill>
                  <a:srgbClr val="FFFFFF"/>
                </a:solidFill>
                <a:latin typeface="Verdana"/>
                <a:cs typeface="Verdana"/>
              </a:rPr>
              <a:t>ili</a:t>
            </a:r>
            <a:r>
              <a:rPr sz="1250" b="1" spc="-75" dirty="0">
                <a:solidFill>
                  <a:srgbClr val="FFFFFF"/>
                </a:solidFill>
                <a:latin typeface="Verdana"/>
                <a:cs typeface="Verdana"/>
              </a:rPr>
              <a:t>z</a:t>
            </a:r>
            <a:r>
              <a:rPr sz="1250" b="1" spc="-40" dirty="0">
                <a:solidFill>
                  <a:srgbClr val="FFFFFF"/>
                </a:solidFill>
                <a:latin typeface="Verdana"/>
                <a:cs typeface="Verdana"/>
              </a:rPr>
              <a:t>a</a:t>
            </a:r>
            <a:r>
              <a:rPr sz="1250" b="1" spc="-60" dirty="0">
                <a:solidFill>
                  <a:srgbClr val="FFFFFF"/>
                </a:solidFill>
                <a:latin typeface="Verdana"/>
                <a:cs typeface="Verdana"/>
              </a:rPr>
              <a:t>n</a:t>
            </a:r>
            <a:r>
              <a:rPr sz="1250" b="1" dirty="0">
                <a:solidFill>
                  <a:srgbClr val="FFFFFF"/>
                </a:solidFill>
                <a:latin typeface="Verdana"/>
                <a:cs typeface="Verdana"/>
              </a:rPr>
              <a:t>d</a:t>
            </a:r>
            <a:r>
              <a:rPr sz="1250" b="1" spc="-20" dirty="0">
                <a:solidFill>
                  <a:srgbClr val="FFFFFF"/>
                </a:solidFill>
                <a:latin typeface="Verdana"/>
                <a:cs typeface="Verdana"/>
              </a:rPr>
              <a:t>o</a:t>
            </a:r>
            <a:endParaRPr sz="1250" dirty="0">
              <a:latin typeface="Verdana"/>
              <a:cs typeface="Verdana"/>
            </a:endParaRPr>
          </a:p>
          <a:p>
            <a:pPr marL="12700" marR="640715">
              <a:lnSpc>
                <a:spcPct val="131600"/>
              </a:lnSpc>
              <a:spcBef>
                <a:spcPts val="965"/>
              </a:spcBef>
            </a:pPr>
            <a:r>
              <a:rPr sz="950" spc="50" dirty="0">
                <a:solidFill>
                  <a:srgbClr val="FFFFFF"/>
                </a:solidFill>
                <a:latin typeface="Lucida Sans Unicode"/>
                <a:cs typeface="Lucida Sans Unicode"/>
              </a:rPr>
              <a:t>Mantén </a:t>
            </a:r>
            <a:r>
              <a:rPr sz="950" spc="55" dirty="0">
                <a:solidFill>
                  <a:srgbClr val="FFFFFF"/>
                </a:solidFill>
                <a:latin typeface="Lucida Sans Unicode"/>
                <a:cs typeface="Lucida Sans Unicode"/>
              </a:rPr>
              <a:t>la </a:t>
            </a:r>
            <a:r>
              <a:rPr sz="950" spc="35" dirty="0">
                <a:solidFill>
                  <a:srgbClr val="FFFFFF"/>
                </a:solidFill>
                <a:latin typeface="Lucida Sans Unicode"/>
                <a:cs typeface="Lucida Sans Unicode"/>
              </a:rPr>
              <a:t>opción </a:t>
            </a:r>
            <a:r>
              <a:rPr sz="950" spc="60" dirty="0">
                <a:solidFill>
                  <a:srgbClr val="FFFFFF"/>
                </a:solidFill>
                <a:latin typeface="Lucida Sans Unicode"/>
                <a:cs typeface="Lucida Sans Unicode"/>
              </a:rPr>
              <a:t>de </a:t>
            </a:r>
            <a:r>
              <a:rPr sz="950" spc="20" dirty="0">
                <a:solidFill>
                  <a:srgbClr val="FFFFFF"/>
                </a:solidFill>
                <a:latin typeface="Lucida Sans Unicode"/>
                <a:cs typeface="Lucida Sans Unicode"/>
              </a:rPr>
              <a:t>Wi-Fi </a:t>
            </a:r>
            <a:r>
              <a:rPr sz="950" spc="65" dirty="0">
                <a:solidFill>
                  <a:srgbClr val="FFFFFF"/>
                </a:solidFill>
                <a:latin typeface="Lucida Sans Unicode"/>
                <a:cs typeface="Lucida Sans Unicode"/>
              </a:rPr>
              <a:t>desactivada </a:t>
            </a:r>
            <a:r>
              <a:rPr sz="950" spc="50" dirty="0">
                <a:solidFill>
                  <a:srgbClr val="FFFFFF"/>
                </a:solidFill>
                <a:latin typeface="Lucida Sans Unicode"/>
                <a:cs typeface="Lucida Sans Unicode"/>
              </a:rPr>
              <a:t>en </a:t>
            </a:r>
            <a:r>
              <a:rPr sz="950" spc="20" dirty="0">
                <a:solidFill>
                  <a:srgbClr val="FFFFFF"/>
                </a:solidFill>
                <a:latin typeface="Lucida Sans Unicode"/>
                <a:cs typeface="Lucida Sans Unicode"/>
              </a:rPr>
              <a:t>tus </a:t>
            </a:r>
            <a:r>
              <a:rPr sz="950" spc="2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950" spc="20" dirty="0">
                <a:solidFill>
                  <a:srgbClr val="FFFFFF"/>
                </a:solidFill>
                <a:latin typeface="Lucida Sans Unicode"/>
                <a:cs typeface="Lucida Sans Unicode"/>
              </a:rPr>
              <a:t>dispositivos</a:t>
            </a:r>
            <a:r>
              <a:rPr sz="95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950" spc="60" dirty="0">
                <a:solidFill>
                  <a:srgbClr val="FFFFFF"/>
                </a:solidFill>
                <a:latin typeface="Lucida Sans Unicode"/>
                <a:cs typeface="Lucida Sans Unicode"/>
              </a:rPr>
              <a:t>cuando</a:t>
            </a:r>
            <a:r>
              <a:rPr sz="95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950" spc="35" dirty="0">
                <a:solidFill>
                  <a:srgbClr val="FFFFFF"/>
                </a:solidFill>
                <a:latin typeface="Lucida Sans Unicode"/>
                <a:cs typeface="Lucida Sans Unicode"/>
              </a:rPr>
              <a:t>no</a:t>
            </a:r>
            <a:r>
              <a:rPr sz="95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950" spc="15" dirty="0">
                <a:solidFill>
                  <a:srgbClr val="FFFFFF"/>
                </a:solidFill>
                <a:latin typeface="Lucida Sans Unicode"/>
                <a:cs typeface="Lucida Sans Unicode"/>
              </a:rPr>
              <a:t>los</a:t>
            </a:r>
            <a:r>
              <a:rPr sz="95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950" spc="35" dirty="0">
                <a:solidFill>
                  <a:srgbClr val="FFFFFF"/>
                </a:solidFill>
                <a:latin typeface="Lucida Sans Unicode"/>
                <a:cs typeface="Lucida Sans Unicode"/>
              </a:rPr>
              <a:t>estés</a:t>
            </a:r>
            <a:r>
              <a:rPr sz="95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950" spc="10" dirty="0">
                <a:solidFill>
                  <a:srgbClr val="FFFFFF"/>
                </a:solidFill>
                <a:latin typeface="Lucida Sans Unicode"/>
                <a:cs typeface="Lucida Sans Unicode"/>
              </a:rPr>
              <a:t>utilizando</a:t>
            </a:r>
            <a:r>
              <a:rPr sz="950" spc="-4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950" spc="70" dirty="0">
                <a:solidFill>
                  <a:srgbClr val="FFFFFF"/>
                </a:solidFill>
                <a:latin typeface="Lucida Sans Unicode"/>
                <a:cs typeface="Lucida Sans Unicode"/>
              </a:rPr>
              <a:t>para </a:t>
            </a:r>
            <a:r>
              <a:rPr sz="950" spc="-28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950" spc="35" dirty="0">
                <a:solidFill>
                  <a:srgbClr val="FFFFFF"/>
                </a:solidFill>
                <a:latin typeface="Lucida Sans Unicode"/>
                <a:cs typeface="Lucida Sans Unicode"/>
              </a:rPr>
              <a:t>evitar</a:t>
            </a:r>
            <a:r>
              <a:rPr sz="950" spc="-5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950" spc="25" dirty="0">
                <a:solidFill>
                  <a:srgbClr val="FFFFFF"/>
                </a:solidFill>
                <a:latin typeface="Lucida Sans Unicode"/>
                <a:cs typeface="Lucida Sans Unicode"/>
              </a:rPr>
              <a:t>conexiones</a:t>
            </a:r>
            <a:r>
              <a:rPr sz="950" spc="-5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950" spc="60" dirty="0">
                <a:solidFill>
                  <a:srgbClr val="FFFFFF"/>
                </a:solidFill>
                <a:latin typeface="Lucida Sans Unicode"/>
                <a:cs typeface="Lucida Sans Unicode"/>
              </a:rPr>
              <a:t>automáticas</a:t>
            </a:r>
            <a:r>
              <a:rPr sz="95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950" spc="130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950" spc="-5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950" spc="35" dirty="0">
                <a:solidFill>
                  <a:srgbClr val="FFFFFF"/>
                </a:solidFill>
                <a:latin typeface="Lucida Sans Unicode"/>
                <a:cs typeface="Lucida Sans Unicode"/>
              </a:rPr>
              <a:t>redes</a:t>
            </a:r>
            <a:r>
              <a:rPr sz="95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950" spc="20" dirty="0">
                <a:solidFill>
                  <a:srgbClr val="FFFFFF"/>
                </a:solidFill>
                <a:latin typeface="Lucida Sans Unicode"/>
                <a:cs typeface="Lucida Sans Unicode"/>
              </a:rPr>
              <a:t>Wi-Fi</a:t>
            </a:r>
            <a:r>
              <a:rPr sz="950" spc="-5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950" spc="35" dirty="0">
                <a:solidFill>
                  <a:srgbClr val="FFFFFF"/>
                </a:solidFill>
                <a:latin typeface="Lucida Sans Unicode"/>
                <a:cs typeface="Lucida Sans Unicode"/>
              </a:rPr>
              <a:t>no </a:t>
            </a:r>
            <a:r>
              <a:rPr sz="950" spc="-28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950" spc="30" dirty="0">
                <a:solidFill>
                  <a:srgbClr val="FFFFFF"/>
                </a:solidFill>
                <a:latin typeface="Lucida Sans Unicode"/>
                <a:cs typeface="Lucida Sans Unicode"/>
              </a:rPr>
              <a:t>seguras. </a:t>
            </a:r>
            <a:r>
              <a:rPr sz="950" spc="10" dirty="0">
                <a:solidFill>
                  <a:srgbClr val="FFFFFF"/>
                </a:solidFill>
                <a:latin typeface="Lucida Sans Unicode"/>
                <a:cs typeface="Lucida Sans Unicode"/>
              </a:rPr>
              <a:t>Esto </a:t>
            </a:r>
            <a:r>
              <a:rPr sz="950" spc="35" dirty="0">
                <a:solidFill>
                  <a:srgbClr val="FFFFFF"/>
                </a:solidFill>
                <a:latin typeface="Lucida Sans Unicode"/>
                <a:cs typeface="Lucida Sans Unicode"/>
              </a:rPr>
              <a:t>reducirá </a:t>
            </a:r>
            <a:r>
              <a:rPr sz="950" spc="45" dirty="0">
                <a:solidFill>
                  <a:srgbClr val="FFFFFF"/>
                </a:solidFill>
                <a:latin typeface="Lucida Sans Unicode"/>
                <a:cs typeface="Lucida Sans Unicode"/>
              </a:rPr>
              <a:t>las </a:t>
            </a:r>
            <a:r>
              <a:rPr sz="950" spc="35" dirty="0">
                <a:solidFill>
                  <a:srgbClr val="FFFFFF"/>
                </a:solidFill>
                <a:latin typeface="Lucida Sans Unicode"/>
                <a:cs typeface="Lucida Sans Unicode"/>
              </a:rPr>
              <a:t>oportunidades </a:t>
            </a:r>
            <a:r>
              <a:rPr sz="950" spc="60" dirty="0">
                <a:solidFill>
                  <a:srgbClr val="FFFFFF"/>
                </a:solidFill>
                <a:latin typeface="Lucida Sans Unicode"/>
                <a:cs typeface="Lucida Sans Unicode"/>
              </a:rPr>
              <a:t>de </a:t>
            </a:r>
            <a:r>
              <a:rPr sz="950" spc="6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950" spc="20" dirty="0">
                <a:solidFill>
                  <a:srgbClr val="FFFFFF"/>
                </a:solidFill>
                <a:latin typeface="Lucida Sans Unicode"/>
                <a:cs typeface="Lucida Sans Unicode"/>
              </a:rPr>
              <a:t>exposición </a:t>
            </a:r>
            <a:r>
              <a:rPr sz="950" spc="130" dirty="0">
                <a:solidFill>
                  <a:srgbClr val="FFFFFF"/>
                </a:solidFill>
                <a:latin typeface="Lucida Sans Unicode"/>
                <a:cs typeface="Lucida Sans Unicode"/>
              </a:rPr>
              <a:t>a </a:t>
            </a:r>
            <a:r>
              <a:rPr sz="950" spc="25" dirty="0">
                <a:solidFill>
                  <a:srgbClr val="FFFFFF"/>
                </a:solidFill>
                <a:latin typeface="Lucida Sans Unicode"/>
                <a:cs typeface="Lucida Sans Unicode"/>
              </a:rPr>
              <a:t>posibles </a:t>
            </a:r>
            <a:r>
              <a:rPr sz="950" spc="60" dirty="0">
                <a:solidFill>
                  <a:srgbClr val="FFFFFF"/>
                </a:solidFill>
                <a:latin typeface="Lucida Sans Unicode"/>
                <a:cs typeface="Lucida Sans Unicode"/>
              </a:rPr>
              <a:t>ataques </a:t>
            </a:r>
            <a:r>
              <a:rPr sz="950" spc="35" dirty="0">
                <a:solidFill>
                  <a:srgbClr val="FFFFFF"/>
                </a:solidFill>
                <a:latin typeface="Lucida Sans Unicode"/>
                <a:cs typeface="Lucida Sans Unicode"/>
              </a:rPr>
              <a:t>o </a:t>
            </a:r>
            <a:r>
              <a:rPr sz="950" spc="65" dirty="0">
                <a:solidFill>
                  <a:srgbClr val="FFFFFF"/>
                </a:solidFill>
                <a:latin typeface="Lucida Sans Unicode"/>
                <a:cs typeface="Lucida Sans Unicode"/>
              </a:rPr>
              <a:t>accesos </a:t>
            </a:r>
            <a:r>
              <a:rPr sz="950" spc="35" dirty="0">
                <a:solidFill>
                  <a:srgbClr val="FFFFFF"/>
                </a:solidFill>
                <a:latin typeface="Lucida Sans Unicode"/>
                <a:cs typeface="Lucida Sans Unicode"/>
              </a:rPr>
              <a:t>no </a:t>
            </a:r>
            <a:r>
              <a:rPr sz="95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950" spc="25" dirty="0">
                <a:solidFill>
                  <a:srgbClr val="FFFFFF"/>
                </a:solidFill>
                <a:latin typeface="Lucida Sans Unicode"/>
                <a:cs typeface="Lucida Sans Unicode"/>
              </a:rPr>
              <a:t>autorizados</a:t>
            </a:r>
            <a:r>
              <a:rPr sz="950" spc="-55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950" spc="130" dirty="0">
                <a:solidFill>
                  <a:srgbClr val="FFFFFF"/>
                </a:solidFill>
                <a:latin typeface="Lucida Sans Unicode"/>
                <a:cs typeface="Lucida Sans Unicode"/>
              </a:rPr>
              <a:t>a</a:t>
            </a:r>
            <a:r>
              <a:rPr sz="95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950" spc="40" dirty="0">
                <a:solidFill>
                  <a:srgbClr val="FFFFFF"/>
                </a:solidFill>
                <a:latin typeface="Lucida Sans Unicode"/>
                <a:cs typeface="Lucida Sans Unicode"/>
              </a:rPr>
              <a:t>través</a:t>
            </a:r>
            <a:r>
              <a:rPr sz="95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950" spc="60" dirty="0">
                <a:solidFill>
                  <a:srgbClr val="FFFFFF"/>
                </a:solidFill>
                <a:latin typeface="Lucida Sans Unicode"/>
                <a:cs typeface="Lucida Sans Unicode"/>
              </a:rPr>
              <a:t>de</a:t>
            </a:r>
            <a:r>
              <a:rPr sz="95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950" spc="55" dirty="0">
                <a:solidFill>
                  <a:srgbClr val="FFFFFF"/>
                </a:solidFill>
                <a:latin typeface="Lucida Sans Unicode"/>
                <a:cs typeface="Lucida Sans Unicode"/>
              </a:rPr>
              <a:t>la</a:t>
            </a:r>
            <a:r>
              <a:rPr sz="95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950" spc="5" dirty="0">
                <a:solidFill>
                  <a:srgbClr val="FFFFFF"/>
                </a:solidFill>
                <a:latin typeface="Lucida Sans Unicode"/>
                <a:cs typeface="Lucida Sans Unicode"/>
              </a:rPr>
              <a:t>red.</a:t>
            </a:r>
            <a:endParaRPr sz="950" dirty="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309</Words>
  <Application>Microsoft Office PowerPoint</Application>
  <PresentationFormat>Personalizado</PresentationFormat>
  <Paragraphs>16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Calibri</vt:lpstr>
      <vt:lpstr>Lucida Sans Unicode</vt:lpstr>
      <vt:lpstr>Tahoma</vt:lpstr>
      <vt:lpstr>Trebuchet MS</vt:lpstr>
      <vt:lpstr>Verdana</vt:lpstr>
      <vt:lpstr>Office Theme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Seguridad en Conexiones Inalámbricas: 5 Consejos de Ciberseguridad</dc:title>
  <dc:creator>William Stewie</dc:creator>
  <cp:keywords>DAFsJmf93lQ,BACwXtO-Nm4</cp:keywords>
  <cp:lastModifiedBy>CSIRT Costa Rica</cp:lastModifiedBy>
  <cp:revision>1</cp:revision>
  <dcterms:created xsi:type="dcterms:W3CDTF">2023-08-21T06:51:20Z</dcterms:created>
  <dcterms:modified xsi:type="dcterms:W3CDTF">2023-08-21T07:04:56Z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2023-08-21T00:00:00Z</vt:filetime>
  </property>
  <property fmtid="{D5CDD505-2E9C-101B-9397-08002B2CF9AE}" pid="3" name="Creator">
    <vt:lpwstr>Canva</vt:lpwstr>
  </property>
  <property fmtid="{D5CDD505-2E9C-101B-9397-08002B2CF9AE}" pid="4" name="LastSaved">
    <vt:filetime>2023-08-21T00:00:00Z</vt:filetime>
  </property>
</Properties>
</file>