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9FAB22-A176-BE9A-FF1D-95CF40AF9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67056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0938" y="399765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0937" y="529719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2693" y="278810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9678" y="278809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F974EDEE-8AD5-8F1D-1039-9FC41F059D14}"/>
              </a:ext>
            </a:extLst>
          </p:cNvPr>
          <p:cNvSpPr/>
          <p:nvPr userDrawn="1"/>
        </p:nvSpPr>
        <p:spPr>
          <a:xfrm>
            <a:off x="889687" y="689057"/>
            <a:ext cx="2168768" cy="2232825"/>
          </a:xfrm>
          <a:prstGeom prst="ellipse">
            <a:avLst/>
          </a:prstGeom>
          <a:gradFill flip="none" rotWithShape="1">
            <a:gsLst>
              <a:gs pos="80000">
                <a:srgbClr val="C00000">
                  <a:shade val="30000"/>
                  <a:satMod val="115000"/>
                  <a:alpha val="0"/>
                </a:srgbClr>
              </a:gs>
              <a:gs pos="18000">
                <a:srgbClr val="C00000">
                  <a:shade val="67500"/>
                  <a:satMod val="115000"/>
                  <a:alpha val="76000"/>
                </a:srgbClr>
              </a:gs>
              <a:gs pos="100000">
                <a:srgbClr val="C00000">
                  <a:shade val="100000"/>
                  <a:satMod val="115000"/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04C2DC-AA0E-CD4B-1B01-7B48422E70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21904" y="12868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1300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8/1/25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01EE0D23-29EC-4943-C3AE-FD03BE568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C6C7199D-B3B1-77D6-DA60-C0A4358251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7</cp:revision>
  <dcterms:created xsi:type="dcterms:W3CDTF">2024-01-15T15:21:25Z</dcterms:created>
  <dcterms:modified xsi:type="dcterms:W3CDTF">2025-01-08T16:12:06Z</dcterms:modified>
</cp:coreProperties>
</file>