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6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29FAB22-A176-BE9A-FF1D-95CF40AF9D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67056"/>
            <a:ext cx="12192000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0938" y="3997653"/>
            <a:ext cx="6722471" cy="1210451"/>
          </a:xfr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50937" y="5297197"/>
            <a:ext cx="6722471" cy="128199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12693" y="278810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379678" y="278809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F974EDEE-8AD5-8F1D-1039-9FC41F059D14}"/>
              </a:ext>
            </a:extLst>
          </p:cNvPr>
          <p:cNvSpPr/>
          <p:nvPr userDrawn="1"/>
        </p:nvSpPr>
        <p:spPr>
          <a:xfrm>
            <a:off x="889687" y="689057"/>
            <a:ext cx="2168768" cy="2232825"/>
          </a:xfrm>
          <a:prstGeom prst="ellipse">
            <a:avLst/>
          </a:prstGeom>
          <a:gradFill flip="none" rotWithShape="1">
            <a:gsLst>
              <a:gs pos="80000">
                <a:srgbClr val="C00000">
                  <a:shade val="30000"/>
                  <a:satMod val="115000"/>
                  <a:alpha val="0"/>
                </a:srgbClr>
              </a:gs>
              <a:gs pos="18000">
                <a:srgbClr val="C00000">
                  <a:shade val="67500"/>
                  <a:satMod val="115000"/>
                  <a:alpha val="76000"/>
                </a:srgbClr>
              </a:gs>
              <a:gs pos="100000">
                <a:srgbClr val="C00000">
                  <a:shade val="100000"/>
                  <a:satMod val="115000"/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104C2DC-AA0E-CD4B-1B01-7B48422E70F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21904" y="1286872"/>
            <a:ext cx="1470992" cy="11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471EBB38-12D7-2A07-F29B-88CF30A80C97}"/>
              </a:ext>
            </a:extLst>
          </p:cNvPr>
          <p:cNvSpPr/>
          <p:nvPr userDrawn="1"/>
        </p:nvSpPr>
        <p:spPr>
          <a:xfrm>
            <a:off x="0" y="0"/>
            <a:ext cx="5169877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noFill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9" name="Triángulo rectángulo 8">
            <a:extLst>
              <a:ext uri="{FF2B5EF4-FFF2-40B4-BE49-F238E27FC236}">
                <a16:creationId xmlns:a16="http://schemas.microsoft.com/office/drawing/2014/main" id="{E3498BE6-AABD-3334-FC91-5D5572535096}"/>
              </a:ext>
            </a:extLst>
          </p:cNvPr>
          <p:cNvSpPr/>
          <p:nvPr userDrawn="1"/>
        </p:nvSpPr>
        <p:spPr>
          <a:xfrm>
            <a:off x="5169877" y="0"/>
            <a:ext cx="422031" cy="6858000"/>
          </a:xfrm>
          <a:prstGeom prst="rt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Triángulo rectángulo 9">
            <a:extLst>
              <a:ext uri="{FF2B5EF4-FFF2-40B4-BE49-F238E27FC236}">
                <a16:creationId xmlns:a16="http://schemas.microsoft.com/office/drawing/2014/main" id="{9C098CE9-777F-BEF3-54F9-3F200B264952}"/>
              </a:ext>
            </a:extLst>
          </p:cNvPr>
          <p:cNvSpPr/>
          <p:nvPr userDrawn="1"/>
        </p:nvSpPr>
        <p:spPr>
          <a:xfrm rot="176571">
            <a:off x="4988980" y="6179"/>
            <a:ext cx="422031" cy="7057899"/>
          </a:xfrm>
          <a:prstGeom prst="rtTriangle">
            <a:avLst/>
          </a:prstGeom>
          <a:solidFill>
            <a:schemeClr val="accent2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1300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18A64-4C01-5F3A-79FC-B3665B38C0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088A67-26C7-8C80-171E-B57E8241E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22" name="Imagen 21" descr="Texto&#10;&#10;El contenido generado por IA puede ser incorrecto.">
            <a:extLst>
              <a:ext uri="{FF2B5EF4-FFF2-40B4-BE49-F238E27FC236}">
                <a16:creationId xmlns:a16="http://schemas.microsoft.com/office/drawing/2014/main" id="{ABC76CE8-DCEB-4BF7-4701-6EA95631F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7531" y="1158057"/>
            <a:ext cx="2758311" cy="98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95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100CF-0200-15BD-5FCD-4A5BD9761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627022-7F12-D2AE-75C2-FDFC6E3DD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126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10</cp:revision>
  <dcterms:created xsi:type="dcterms:W3CDTF">2024-01-15T15:21:25Z</dcterms:created>
  <dcterms:modified xsi:type="dcterms:W3CDTF">2026-02-18T22:02:57Z</dcterms:modified>
</cp:coreProperties>
</file>