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2" r:id="rId2"/>
    <p:sldId id="261" r:id="rId3"/>
    <p:sldId id="260" r:id="rId4"/>
    <p:sldId id="259" r:id="rId5"/>
  </p:sldIdLst>
  <p:sldSz cx="12192000" cy="6858000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105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58"/>
  </p:normalViewPr>
  <p:slideViewPr>
    <p:cSldViewPr snapToGrid="0">
      <p:cViewPr varScale="1">
        <p:scale>
          <a:sx n="120" d="100"/>
          <a:sy n="120" d="100"/>
        </p:scale>
        <p:origin x="800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429FAB22-A176-BE9A-FF1D-95CF40AF9D9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-67056"/>
            <a:ext cx="12192000" cy="6992111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33964D6C-24DA-565D-14BC-038E1DFCF3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150938" y="3997653"/>
            <a:ext cx="6722471" cy="1210451"/>
          </a:xfrm>
        </p:spPr>
        <p:txBody>
          <a:bodyPr anchor="t">
            <a:normAutofit/>
          </a:bodyPr>
          <a:lstStyle>
            <a:lvl1pPr algn="l">
              <a:defRPr sz="360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</a:lstStyle>
          <a:p>
            <a:r>
              <a:rPr lang="es-MX" dirty="0"/>
              <a:t>Haz clic para modificar el estilo de título</a:t>
            </a:r>
            <a:endParaRPr lang="es-CR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66E4AE2-F868-CF89-663B-1446259E6B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50937" y="5297197"/>
            <a:ext cx="6722471" cy="1281993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 dirty="0"/>
              <a:t>Haz clic para editar el estilo de subtítulo del patrón</a:t>
            </a:r>
            <a:endParaRPr lang="es-CR" dirty="0"/>
          </a:p>
        </p:txBody>
      </p:sp>
      <p:sp>
        <p:nvSpPr>
          <p:cNvPr id="8" name="Marcador de posición de imagen 7">
            <a:extLst>
              <a:ext uri="{FF2B5EF4-FFF2-40B4-BE49-F238E27FC236}">
                <a16:creationId xmlns:a16="http://schemas.microsoft.com/office/drawing/2014/main" id="{A139AD62-C130-EEC6-7ACB-DCE6CBA19CA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712693" y="278810"/>
            <a:ext cx="2168768" cy="1008063"/>
          </a:xfrm>
          <a:noFill/>
        </p:spPr>
        <p:txBody>
          <a:bodyPr anchor="ctr">
            <a:norm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s-CR" dirty="0"/>
              <a:t>Insertar aquí el logotipo de la declaratoria del año </a:t>
            </a:r>
          </a:p>
        </p:txBody>
      </p:sp>
      <p:sp>
        <p:nvSpPr>
          <p:cNvPr id="9" name="Marcador de posición de imagen 7">
            <a:extLst>
              <a:ext uri="{FF2B5EF4-FFF2-40B4-BE49-F238E27FC236}">
                <a16:creationId xmlns:a16="http://schemas.microsoft.com/office/drawing/2014/main" id="{B5A4BCAE-A554-D4FF-647C-01A349AEEC70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379678" y="278809"/>
            <a:ext cx="2168768" cy="1008063"/>
          </a:xfrm>
          <a:noFill/>
        </p:spPr>
        <p:txBody>
          <a:bodyPr anchor="ctr">
            <a:norm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s-CR" dirty="0"/>
              <a:t>Insertar aquí el logotipo de la instancia universitaria</a:t>
            </a:r>
          </a:p>
        </p:txBody>
      </p:sp>
      <p:sp>
        <p:nvSpPr>
          <p:cNvPr id="11" name="Elipse 10">
            <a:extLst>
              <a:ext uri="{FF2B5EF4-FFF2-40B4-BE49-F238E27FC236}">
                <a16:creationId xmlns:a16="http://schemas.microsoft.com/office/drawing/2014/main" id="{F974EDEE-8AD5-8F1D-1039-9FC41F059D14}"/>
              </a:ext>
            </a:extLst>
          </p:cNvPr>
          <p:cNvSpPr/>
          <p:nvPr userDrawn="1"/>
        </p:nvSpPr>
        <p:spPr>
          <a:xfrm>
            <a:off x="889687" y="689057"/>
            <a:ext cx="2168768" cy="2232825"/>
          </a:xfrm>
          <a:prstGeom prst="ellipse">
            <a:avLst/>
          </a:prstGeom>
          <a:gradFill flip="none" rotWithShape="1">
            <a:gsLst>
              <a:gs pos="80000">
                <a:srgbClr val="C00000">
                  <a:shade val="30000"/>
                  <a:satMod val="115000"/>
                  <a:alpha val="0"/>
                </a:srgbClr>
              </a:gs>
              <a:gs pos="18000">
                <a:srgbClr val="C00000">
                  <a:shade val="67500"/>
                  <a:satMod val="115000"/>
                  <a:alpha val="76000"/>
                </a:srgbClr>
              </a:gs>
              <a:gs pos="100000">
                <a:srgbClr val="C00000">
                  <a:shade val="100000"/>
                  <a:satMod val="115000"/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7104C2DC-AA0E-CD4B-1B01-7B48422E70F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321904" y="1286872"/>
            <a:ext cx="1470992" cy="1180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3347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7110AC6-C387-6A61-3F34-5118F86194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F18B5DF-468C-4E74-D1A6-7374797B89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037634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471EBB38-12D7-2A07-F29B-88CF30A80C97}"/>
              </a:ext>
            </a:extLst>
          </p:cNvPr>
          <p:cNvSpPr/>
          <p:nvPr userDrawn="1"/>
        </p:nvSpPr>
        <p:spPr>
          <a:xfrm>
            <a:off x="0" y="0"/>
            <a:ext cx="5169877" cy="6858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>
              <a:noFill/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E1596621-6B53-16F8-7BA5-D040D83360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7727" y="1381492"/>
            <a:ext cx="3728427" cy="2852737"/>
          </a:xfrm>
        </p:spPr>
        <p:txBody>
          <a:bodyPr anchor="b">
            <a:noAutofit/>
          </a:bodyPr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ECBA4DF-36DE-BB03-947D-388BD77099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7727" y="4401894"/>
            <a:ext cx="3728427" cy="1500187"/>
          </a:xfrm>
        </p:spPr>
        <p:txBody>
          <a:bodyPr>
            <a:normAutofit/>
          </a:bodyPr>
          <a:lstStyle>
            <a:lvl1pPr marL="0" indent="0">
              <a:buNone/>
              <a:defRPr sz="2000" i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8" name="Marcador de texto 2">
            <a:extLst>
              <a:ext uri="{FF2B5EF4-FFF2-40B4-BE49-F238E27FC236}">
                <a16:creationId xmlns:a16="http://schemas.microsoft.com/office/drawing/2014/main" id="{8DBC814B-221B-BD58-080F-A038F4E82D6C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5837604" y="1391384"/>
            <a:ext cx="5815135" cy="1500187"/>
          </a:xfrm>
        </p:spPr>
        <p:txBody>
          <a:bodyPr>
            <a:normAutofit/>
          </a:bodyPr>
          <a:lstStyle>
            <a:lvl1pPr marL="0" indent="0">
              <a:buNone/>
              <a:defRPr sz="2800" i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9" name="Triángulo rectángulo 8">
            <a:extLst>
              <a:ext uri="{FF2B5EF4-FFF2-40B4-BE49-F238E27FC236}">
                <a16:creationId xmlns:a16="http://schemas.microsoft.com/office/drawing/2014/main" id="{E3498BE6-AABD-3334-FC91-5D5572535096}"/>
              </a:ext>
            </a:extLst>
          </p:cNvPr>
          <p:cNvSpPr/>
          <p:nvPr userDrawn="1"/>
        </p:nvSpPr>
        <p:spPr>
          <a:xfrm>
            <a:off x="5169877" y="0"/>
            <a:ext cx="422031" cy="6858000"/>
          </a:xfrm>
          <a:prstGeom prst="rtTriangle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10" name="Triángulo rectángulo 9">
            <a:extLst>
              <a:ext uri="{FF2B5EF4-FFF2-40B4-BE49-F238E27FC236}">
                <a16:creationId xmlns:a16="http://schemas.microsoft.com/office/drawing/2014/main" id="{9C098CE9-777F-BEF3-54F9-3F200B264952}"/>
              </a:ext>
            </a:extLst>
          </p:cNvPr>
          <p:cNvSpPr/>
          <p:nvPr userDrawn="1"/>
        </p:nvSpPr>
        <p:spPr>
          <a:xfrm rot="176571">
            <a:off x="4988980" y="6179"/>
            <a:ext cx="422031" cy="7057899"/>
          </a:xfrm>
          <a:prstGeom prst="rtTriangle">
            <a:avLst/>
          </a:prstGeom>
          <a:solidFill>
            <a:schemeClr val="accent2">
              <a:lumMod val="20000"/>
              <a:lumOff val="80000"/>
              <a:alpha val="73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E0DDC91B-96CA-7F84-4C82-A33B1F7EC0F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476891" y="6465275"/>
            <a:ext cx="550985" cy="275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087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8E97685-2A71-AA6C-034C-D26A5D0012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8B8486C-3629-8082-8615-6C22A68C08F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346EF1CB-C244-D3FF-AC11-CBAD6F4017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523897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blanc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12">
            <a:extLst>
              <a:ext uri="{FF2B5EF4-FFF2-40B4-BE49-F238E27FC236}">
                <a16:creationId xmlns:a16="http://schemas.microsoft.com/office/drawing/2014/main" id="{ACE39999-A080-5364-3DB8-BB2B43B27587}"/>
              </a:ext>
            </a:extLst>
          </p:cNvPr>
          <p:cNvSpPr/>
          <p:nvPr userDrawn="1"/>
        </p:nvSpPr>
        <p:spPr>
          <a:xfrm>
            <a:off x="0" y="2133600"/>
            <a:ext cx="12192000" cy="1219199"/>
          </a:xfrm>
          <a:prstGeom prst="rect">
            <a:avLst/>
          </a:prstGeom>
          <a:gradFill>
            <a:gsLst>
              <a:gs pos="100000">
                <a:schemeClr val="accent2">
                  <a:lumMod val="5000"/>
                  <a:lumOff val="95000"/>
                  <a:alpha val="0"/>
                </a:schemeClr>
              </a:gs>
              <a:gs pos="13000">
                <a:srgbClr val="C00000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0C8B5BDB-2BC6-6A08-EC2C-BEBFD3A7AE3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25415" y="2224633"/>
            <a:ext cx="3983298" cy="1063689"/>
          </a:xfrm>
        </p:spPr>
        <p:txBody>
          <a:bodyPr anchor="t">
            <a:normAutofit/>
          </a:bodyPr>
          <a:lstStyle>
            <a:lvl1pPr algn="l">
              <a:defRPr sz="7200" b="1">
                <a:solidFill>
                  <a:schemeClr val="bg1"/>
                </a:solidFill>
                <a:latin typeface="Arial" panose="020B0604020202020204" pitchFamily="34" charset="0"/>
                <a:ea typeface="Open Sans Extrabold" panose="020B0606030504020204" pitchFamily="34" charset="0"/>
                <a:cs typeface="Arial" panose="020B0604020202020204" pitchFamily="34" charset="0"/>
              </a:defRPr>
            </a:lvl1pPr>
          </a:lstStyle>
          <a:p>
            <a:r>
              <a:rPr lang="es-MX" dirty="0"/>
              <a:t>Capítulo</a:t>
            </a:r>
            <a:endParaRPr lang="es-CR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3925D41-D5A7-A519-1111-3C71D65785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278438" y="2224088"/>
            <a:ext cx="1102484" cy="1063625"/>
          </a:xfrm>
        </p:spPr>
        <p:txBody>
          <a:bodyPr anchor="ctr">
            <a:noAutofit/>
          </a:bodyPr>
          <a:lstStyle>
            <a:lvl1pPr marL="0" indent="0" algn="ctr">
              <a:buNone/>
              <a:defRPr sz="6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s-MX" dirty="0"/>
              <a:t>1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579296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B6310B1-53CA-5C10-D76D-4CE7EA2B3A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A779245-A46F-27DF-4553-FBFECAF64F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A027450-CAA6-285B-721C-5AFE80F125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994782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F3D48AF5-4307-3C30-1359-B06D4D7253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1DA0A7A-69B4-EA36-52E7-E46831A722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1B69F9B-A41C-01D1-DD2C-2EE67F708C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CB6B00C-789E-AC4B-8A7B-49E56D4B3FCA}" type="datetimeFigureOut">
              <a:rPr lang="es-CR" smtClean="0"/>
              <a:t>23/5/25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772050B-F2B4-FE81-B4D6-82EF931C30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949951F-1188-4B11-AEAB-EA03DB9666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0956344-2B43-934B-9611-7C425958EC70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035063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5" r:id="rId5"/>
    <p:sldLayoutId id="2147483656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DD18A64-4C01-5F3A-79FC-B3665B38C08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D088A67-26C7-8C80-171E-B57E8241EAC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R"/>
          </a:p>
        </p:txBody>
      </p:sp>
      <p:pic>
        <p:nvPicPr>
          <p:cNvPr id="15" name="Marcador de posición de imagen 14">
            <a:extLst>
              <a:ext uri="{FF2B5EF4-FFF2-40B4-BE49-F238E27FC236}">
                <a16:creationId xmlns:a16="http://schemas.microsoft.com/office/drawing/2014/main" id="{D0F7BBF8-8123-C57D-A7A8-AFC989CA7C41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/>
          <a:srcRect t="2335" r="1768" b="1"/>
          <a:stretch>
            <a:fillRect/>
          </a:stretch>
        </p:blipFill>
        <p:spPr>
          <a:xfrm>
            <a:off x="9908275" y="278809"/>
            <a:ext cx="1140775" cy="1008063"/>
          </a:xfrm>
        </p:spPr>
      </p:pic>
      <p:sp>
        <p:nvSpPr>
          <p:cNvPr id="5" name="Marcador de posición de imagen 4">
            <a:extLst>
              <a:ext uri="{FF2B5EF4-FFF2-40B4-BE49-F238E27FC236}">
                <a16:creationId xmlns:a16="http://schemas.microsoft.com/office/drawing/2014/main" id="{C6C7199D-B3B1-77D6-DA60-C0A4358251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9769558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567001F-6662-A563-723C-71352E888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39CD1CE-76BC-EBB3-1D56-A8329F386EC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EB86A846-48DE-DC61-80C3-2199F128FD9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7311546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92100CF-0200-15BD-5FCD-4A5BD976164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es-CR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5627022-7F12-D2AE-75C2-FDFC6E3DD8F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24212636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14443C2-FE9D-EB95-BEEA-178F786A10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C36F66A-C3E5-2FC7-1766-20FB5B41BA1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3A4150C-BAC5-0D3C-7A80-3565FB51182C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38629841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0</Words>
  <Application>Microsoft Macintosh PowerPoint</Application>
  <PresentationFormat>Panorámica</PresentationFormat>
  <Paragraphs>0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KAREN HERRERA  BENAVIDES</dc:creator>
  <cp:lastModifiedBy>KAREN HERRERA  BENAVIDES</cp:lastModifiedBy>
  <cp:revision>8</cp:revision>
  <dcterms:created xsi:type="dcterms:W3CDTF">2024-01-15T15:21:25Z</dcterms:created>
  <dcterms:modified xsi:type="dcterms:W3CDTF">2025-05-23T15:55:59Z</dcterms:modified>
</cp:coreProperties>
</file>