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1" r:id="rId3"/>
    <p:sldId id="262" r:id="rId4"/>
    <p:sldId id="259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1E35"/>
    <a:srgbClr val="910505"/>
    <a:srgbClr val="13063A"/>
    <a:srgbClr val="1414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26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4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7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964D6C-24DA-565D-14BC-038E1DFCF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598" y="2640803"/>
            <a:ext cx="7630297" cy="1689765"/>
          </a:xfrm>
        </p:spPr>
        <p:txBody>
          <a:bodyPr anchor="t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E4AE2-F868-CF89-663B-1446259E6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8598" y="4512807"/>
            <a:ext cx="7630297" cy="128199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139AD62-C130-EEC6-7ACB-DCE6CBA19C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112493" y="433266"/>
            <a:ext cx="2168768" cy="1008063"/>
          </a:xfrm>
          <a:solidFill>
            <a:schemeClr val="bg1">
              <a:alpha val="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CR" dirty="0"/>
              <a:t>Insertar aquí el logotipo de la declaratoria del año 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B5A4BCAE-A554-D4FF-647C-01A349AEEC7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779478" y="433265"/>
            <a:ext cx="2168768" cy="1008063"/>
          </a:xfrm>
          <a:solidFill>
            <a:schemeClr val="bg1">
              <a:alpha val="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CR" dirty="0"/>
              <a:t>Insertar aquí el logotipo de la instancia universitaria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F3157EB-6DFD-D21A-4AD3-A0512B78E8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7000"/>
                    </a14:imgEffect>
                  </a14:imgLayer>
                </a14:imgProps>
              </a:ext>
            </a:extLst>
          </a:blip>
          <a:srcRect l="-11764" t="-1537" r="63824" b="1537"/>
          <a:stretch/>
        </p:blipFill>
        <p:spPr>
          <a:xfrm>
            <a:off x="-1458098" y="-123568"/>
            <a:ext cx="5950128" cy="6981568"/>
          </a:xfrm>
          <a:prstGeom prst="parallelogram">
            <a:avLst/>
          </a:prstGeom>
        </p:spPr>
      </p:pic>
    </p:spTree>
    <p:extLst>
      <p:ext uri="{BB962C8B-B14F-4D97-AF65-F5344CB8AC3E}">
        <p14:creationId xmlns:p14="http://schemas.microsoft.com/office/powerpoint/2010/main" val="50933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85E7083-AD6A-B1AD-3A30-5145F496C7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t="94414"/>
          <a:stretch/>
        </p:blipFill>
        <p:spPr>
          <a:xfrm>
            <a:off x="0" y="6474940"/>
            <a:ext cx="12192000" cy="383059"/>
          </a:xfrm>
          <a:prstGeom prst="rect">
            <a:avLst/>
          </a:prstGeom>
        </p:spPr>
      </p:pic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92858357-2D5F-9421-98BA-8D67EAB1BB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49300" y="698500"/>
            <a:ext cx="10642600" cy="5232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0376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>
            <a:extLst>
              <a:ext uri="{FF2B5EF4-FFF2-40B4-BE49-F238E27FC236}">
                <a16:creationId xmlns:a16="http://schemas.microsoft.com/office/drawing/2014/main" id="{2EE18FB2-7745-9C6E-D906-90835C2EB700}"/>
              </a:ext>
            </a:extLst>
          </p:cNvPr>
          <p:cNvGrpSpPr/>
          <p:nvPr userDrawn="1"/>
        </p:nvGrpSpPr>
        <p:grpSpPr>
          <a:xfrm>
            <a:off x="-1458098" y="-123568"/>
            <a:ext cx="6803820" cy="6981568"/>
            <a:chOff x="-1458098" y="-123568"/>
            <a:chExt cx="6803820" cy="6981568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57FC70B7-D937-821A-E366-1D49BE4FDA78}"/>
                </a:ext>
              </a:extLst>
            </p:cNvPr>
            <p:cNvGrpSpPr/>
            <p:nvPr userDrawn="1"/>
          </p:nvGrpSpPr>
          <p:grpSpPr>
            <a:xfrm>
              <a:off x="-1458098" y="-123568"/>
              <a:ext cx="6627975" cy="6981568"/>
              <a:chOff x="-1458098" y="-123568"/>
              <a:chExt cx="6627975" cy="6981568"/>
            </a:xfrm>
          </p:grpSpPr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471EBB38-12D7-2A07-F29B-88CF30A80C97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5169877" cy="685800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>
                  <a:noFill/>
                </a:endParaRPr>
              </a:p>
            </p:txBody>
          </p:sp>
          <p:pic>
            <p:nvPicPr>
              <p:cNvPr id="4" name="Imagen 3">
                <a:extLst>
                  <a:ext uri="{FF2B5EF4-FFF2-40B4-BE49-F238E27FC236}">
                    <a16:creationId xmlns:a16="http://schemas.microsoft.com/office/drawing/2014/main" id="{9D1B21E5-40D8-F579-2F4A-7982D5D6295A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2">
                <a:grayscl/>
                <a:alphaModFix amt="43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-20000"/>
                        </a14:imgEffect>
                      </a14:imgLayer>
                    </a14:imgProps>
                  </a:ext>
                </a:extLst>
              </a:blip>
              <a:srcRect l="-11764" t="-1537" r="63824" b="1537"/>
              <a:stretch/>
            </p:blipFill>
            <p:spPr>
              <a:xfrm>
                <a:off x="-1458098" y="-123568"/>
                <a:ext cx="5950127" cy="6981568"/>
              </a:xfrm>
              <a:prstGeom prst="parallelogram">
                <a:avLst/>
              </a:prstGeom>
            </p:spPr>
          </p:pic>
        </p:grp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DFE9B701-F51E-E7DF-3A21-0FDD8601203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40000" contrast="20000"/>
                      </a14:imgEffect>
                    </a14:imgLayer>
                  </a14:imgProps>
                </a:ext>
              </a:extLst>
            </a:blip>
            <a:srcRect l="43750" t="95279"/>
            <a:stretch/>
          </p:blipFill>
          <p:spPr>
            <a:xfrm rot="5400000">
              <a:off x="1754866" y="3267144"/>
              <a:ext cx="6857998" cy="323714"/>
            </a:xfrm>
            <a:prstGeom prst="rect">
              <a:avLst/>
            </a:prstGeom>
          </p:spPr>
        </p:pic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E1596621-6B53-16F8-7BA5-D040D8336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727" y="1381492"/>
            <a:ext cx="3728427" cy="2852737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CBA4DF-36DE-BB03-947D-388BD7709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7727" y="4401894"/>
            <a:ext cx="3728427" cy="1500187"/>
          </a:xfrm>
        </p:spPr>
        <p:txBody>
          <a:bodyPr>
            <a:normAutofit/>
          </a:bodyPr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8DBC814B-221B-BD58-080F-A038F4E82D6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837604" y="1391384"/>
            <a:ext cx="5815135" cy="1500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0DDC91B-96CA-7F84-4C82-A33B1F7EC0F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476891" y="6465275"/>
            <a:ext cx="550985" cy="2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8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E97685-2A71-AA6C-034C-D26A5D00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8486C-3629-8082-8615-6C22A68C08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6EF1CB-C244-D3FF-AC11-CBAD6F401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EF7F8A4-B77E-545F-DF37-745CB41981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t="94414"/>
          <a:stretch/>
        </p:blipFill>
        <p:spPr>
          <a:xfrm>
            <a:off x="0" y="6474940"/>
            <a:ext cx="12192000" cy="38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89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9AF1BC19-9F27-C1C1-842F-BEF926303060}"/>
              </a:ext>
            </a:extLst>
          </p:cNvPr>
          <p:cNvGrpSpPr/>
          <p:nvPr userDrawn="1"/>
        </p:nvGrpSpPr>
        <p:grpSpPr>
          <a:xfrm>
            <a:off x="-1458098" y="-123568"/>
            <a:ext cx="6803820" cy="6981568"/>
            <a:chOff x="-1458098" y="-123568"/>
            <a:chExt cx="6803820" cy="6981568"/>
          </a:xfrm>
        </p:grpSpPr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43AF4FB4-A1C2-E345-FA4E-F66778BD2DE8}"/>
                </a:ext>
              </a:extLst>
            </p:cNvPr>
            <p:cNvGrpSpPr/>
            <p:nvPr userDrawn="1"/>
          </p:nvGrpSpPr>
          <p:grpSpPr>
            <a:xfrm>
              <a:off x="-1458098" y="-123568"/>
              <a:ext cx="6627975" cy="6981568"/>
              <a:chOff x="-1458098" y="-123568"/>
              <a:chExt cx="6627975" cy="6981568"/>
            </a:xfrm>
          </p:grpSpPr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44EBB19C-CD0D-A4B2-E12C-056AC27F4A22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5169877" cy="685800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>
                  <a:noFill/>
                </a:endParaRPr>
              </a:p>
            </p:txBody>
          </p:sp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id="{ADEA3F54-E7F4-9CFA-12D2-330DE6AEAD10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2">
                <a:grayscl/>
                <a:alphaModFix amt="61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-20000"/>
                        </a14:imgEffect>
                      </a14:imgLayer>
                    </a14:imgProps>
                  </a:ext>
                </a:extLst>
              </a:blip>
              <a:srcRect l="-11764" t="-1537" r="63824" b="1537"/>
              <a:stretch/>
            </p:blipFill>
            <p:spPr>
              <a:xfrm>
                <a:off x="-1458098" y="-123568"/>
                <a:ext cx="5950127" cy="6981568"/>
              </a:xfrm>
              <a:prstGeom prst="parallelogram">
                <a:avLst/>
              </a:prstGeom>
            </p:spPr>
          </p:pic>
        </p:grp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4E9032D3-A142-CF19-C7E9-ED8C86CC0B3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40000" contrast="20000"/>
                      </a14:imgEffect>
                    </a14:imgLayer>
                  </a14:imgProps>
                </a:ext>
              </a:extLst>
            </a:blip>
            <a:srcRect l="43750" t="95279"/>
            <a:stretch/>
          </p:blipFill>
          <p:spPr>
            <a:xfrm rot="5400000">
              <a:off x="1754866" y="3267144"/>
              <a:ext cx="6857998" cy="323714"/>
            </a:xfrm>
            <a:prstGeom prst="rect">
              <a:avLst/>
            </a:prstGeom>
          </p:spPr>
        </p:pic>
      </p:grpSp>
      <p:sp>
        <p:nvSpPr>
          <p:cNvPr id="13" name="Rectángulo 12">
            <a:extLst>
              <a:ext uri="{FF2B5EF4-FFF2-40B4-BE49-F238E27FC236}">
                <a16:creationId xmlns:a16="http://schemas.microsoft.com/office/drawing/2014/main" id="{ACE39999-A080-5364-3DB8-BB2B43B27587}"/>
              </a:ext>
            </a:extLst>
          </p:cNvPr>
          <p:cNvSpPr/>
          <p:nvPr userDrawn="1"/>
        </p:nvSpPr>
        <p:spPr>
          <a:xfrm>
            <a:off x="5022008" y="2133600"/>
            <a:ext cx="7169992" cy="1219199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0">
                <a:schemeClr val="bg2">
                  <a:lumMod val="2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C8B5BDB-2BC6-6A08-EC2C-BEBFD3A7AE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29680" y="2289110"/>
            <a:ext cx="3983298" cy="1063689"/>
          </a:xfrm>
        </p:spPr>
        <p:txBody>
          <a:bodyPr anchor="t">
            <a:normAutofit/>
          </a:bodyPr>
          <a:lstStyle>
            <a:lvl1pPr algn="l">
              <a:defRPr sz="7200" b="1">
                <a:solidFill>
                  <a:schemeClr val="bg1"/>
                </a:solidFill>
                <a:latin typeface="Arial" panose="020B0604020202020204" pitchFamily="34" charset="0"/>
                <a:ea typeface="Open Sans Extrabold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Capítulo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925D41-D5A7-A519-1111-3C71D65785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982703" y="2288565"/>
            <a:ext cx="1102484" cy="1063625"/>
          </a:xfrm>
        </p:spPr>
        <p:txBody>
          <a:bodyPr anchor="ctr">
            <a:noAutofit/>
          </a:bodyPr>
          <a:lstStyle>
            <a:lvl1pPr marL="0" indent="0" algn="ctr">
              <a:buNone/>
              <a:defRPr sz="6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MX" dirty="0"/>
              <a:t>1</a:t>
            </a:r>
            <a:endParaRPr lang="es-CR" dirty="0"/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28A5AE3E-9887-B92D-7DA0-8CE0774B380F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5829680" y="3605212"/>
            <a:ext cx="5815135" cy="1373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57929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6310B1-53CA-5C10-D76D-4CE7EA2B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588" y="6985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79245-A46F-27DF-4553-FBFECAF64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0812" y="698500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A027450-CAA6-285B-721C-5AFE80F12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90588" y="2298700"/>
            <a:ext cx="3932237" cy="3273425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315ADD3-DCDD-32B9-9564-B6C8E58A17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l="6888" t="95000"/>
          <a:stretch/>
        </p:blipFill>
        <p:spPr>
          <a:xfrm>
            <a:off x="0" y="6019800"/>
            <a:ext cx="12192000" cy="83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78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3D48AF5-4307-3C30-1359-B06D4D725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DA0A7A-69B4-EA36-52E7-E46831A72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B69F9B-A41C-01D1-DD2C-2EE67F708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B6B00C-789E-AC4B-8A7B-49E56D4B3FCA}" type="datetimeFigureOut">
              <a:rPr lang="es-CR" smtClean="0"/>
              <a:t>18/2/26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2050B-F2B4-FE81-B4D6-82EF931C3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49951F-1188-4B11-AEAB-EA03DB966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956344-2B43-934B-9611-7C425958EC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3506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97BD2802-FBFF-7BC7-051E-C5F1A39E22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33097" y="2876217"/>
            <a:ext cx="7630297" cy="1689765"/>
          </a:xfrm>
        </p:spPr>
        <p:txBody>
          <a:bodyPr>
            <a:noAutofit/>
          </a:bodyPr>
          <a:lstStyle/>
          <a:p>
            <a:pPr algn="l"/>
            <a:r>
              <a:rPr lang="es-CR" sz="2800" b="1" dirty="0"/>
              <a:t>Esta es una plantilla inclusiva: tiene fondo oscuro, letras claras y baja saturación de color  para personas foto sensibles o </a:t>
            </a:r>
            <a:r>
              <a:rPr lang="es-CR" sz="2800" b="1" dirty="0" err="1"/>
              <a:t>fotofóbicas</a:t>
            </a:r>
            <a:r>
              <a:rPr lang="es-CR" sz="2800" b="1" dirty="0"/>
              <a:t> 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302D2773-3D2F-F339-2F9C-23202C0F3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33097" y="4899668"/>
            <a:ext cx="7630297" cy="1281993"/>
          </a:xfrm>
        </p:spPr>
        <p:txBody>
          <a:bodyPr/>
          <a:lstStyle/>
          <a:p>
            <a:endParaRPr lang="es-CR" dirty="0"/>
          </a:p>
        </p:txBody>
      </p:sp>
      <p:pic>
        <p:nvPicPr>
          <p:cNvPr id="9" name="Imagen 8" descr="Texto&#10;&#10;El contenido generado por IA puede ser incorrecto.">
            <a:extLst>
              <a:ext uri="{FF2B5EF4-FFF2-40B4-BE49-F238E27FC236}">
                <a16:creationId xmlns:a16="http://schemas.microsoft.com/office/drawing/2014/main" id="{5B82FDB4-4099-8827-4885-B0566FDBB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0697" y="676339"/>
            <a:ext cx="3088105" cy="1101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47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67001F-6662-A563-723C-71352E888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9CD1CE-76BC-EBB3-1D56-A8329F386E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86A846-48DE-DC61-80C3-2199F128FD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115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1CB149-4D4B-B954-0E0A-C253A088BE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618B685-8B11-C55B-003A-B14AB381E0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4FF2FF8-9DA7-3C67-95B0-D0D3C973BF86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04746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4443C2-FE9D-EB95-BEEA-178F786A1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36F66A-C3E5-2FC7-1766-20FB5B41BA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A4150C-BAC5-0D3C-7A80-3565FB51182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862984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23</Words>
  <Application>Microsoft Macintosh PowerPoint</Application>
  <PresentationFormat>Panorámica</PresentationFormat>
  <Paragraphs>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Esta es una plantilla inclusiva: tiene fondo oscuro, letras claras y baja saturación de color  para personas foto sensibles o fotofóbicas 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10</cp:revision>
  <dcterms:created xsi:type="dcterms:W3CDTF">2024-01-15T15:21:25Z</dcterms:created>
  <dcterms:modified xsi:type="dcterms:W3CDTF">2026-02-18T22:07:10Z</dcterms:modified>
</cp:coreProperties>
</file>