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1" r:id="rId3"/>
    <p:sldId id="262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E35"/>
    <a:srgbClr val="910505"/>
    <a:srgbClr val="13063A"/>
    <a:srgbClr val="1414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20" d="100"/>
          <a:sy n="120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4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7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598" y="2640803"/>
            <a:ext cx="7630297" cy="1689765"/>
          </a:xfrm>
        </p:spPr>
        <p:txBody>
          <a:bodyPr anchor="t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598" y="4512807"/>
            <a:ext cx="7630297" cy="128199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12493" y="433266"/>
            <a:ext cx="2168768" cy="1008063"/>
          </a:xfrm>
          <a:solidFill>
            <a:schemeClr val="bg1">
              <a:alpha val="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779478" y="433265"/>
            <a:ext cx="2168768" cy="1008063"/>
          </a:xfrm>
          <a:solidFill>
            <a:schemeClr val="bg1">
              <a:alpha val="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F3157EB-6DFD-D21A-4AD3-A0512B78E8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7000"/>
                    </a14:imgEffect>
                  </a14:imgLayer>
                </a14:imgProps>
              </a:ext>
            </a:extLst>
          </a:blip>
          <a:srcRect l="-11764" t="-1537" r="63824" b="1537"/>
          <a:stretch/>
        </p:blipFill>
        <p:spPr>
          <a:xfrm>
            <a:off x="-1458098" y="-123568"/>
            <a:ext cx="5950128" cy="6981568"/>
          </a:xfrm>
          <a:prstGeom prst="parallelogram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85E7083-AD6A-B1AD-3A30-5145F496C7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94414"/>
          <a:stretch/>
        </p:blipFill>
        <p:spPr>
          <a:xfrm>
            <a:off x="0" y="6474940"/>
            <a:ext cx="12192000" cy="383059"/>
          </a:xfrm>
          <a:prstGeom prst="rect">
            <a:avLst/>
          </a:prstGeom>
        </p:spPr>
      </p:pic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92858357-2D5F-9421-98BA-8D67EAB1BB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9300" y="698500"/>
            <a:ext cx="10642600" cy="5232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>
            <a:extLst>
              <a:ext uri="{FF2B5EF4-FFF2-40B4-BE49-F238E27FC236}">
                <a16:creationId xmlns:a16="http://schemas.microsoft.com/office/drawing/2014/main" id="{2EE18FB2-7745-9C6E-D906-90835C2EB700}"/>
              </a:ext>
            </a:extLst>
          </p:cNvPr>
          <p:cNvGrpSpPr/>
          <p:nvPr userDrawn="1"/>
        </p:nvGrpSpPr>
        <p:grpSpPr>
          <a:xfrm>
            <a:off x="-1458098" y="-123568"/>
            <a:ext cx="6803820" cy="6981568"/>
            <a:chOff x="-1458098" y="-123568"/>
            <a:chExt cx="6803820" cy="6981568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57FC70B7-D937-821A-E366-1D49BE4FDA78}"/>
                </a:ext>
              </a:extLst>
            </p:cNvPr>
            <p:cNvGrpSpPr/>
            <p:nvPr userDrawn="1"/>
          </p:nvGrpSpPr>
          <p:grpSpPr>
            <a:xfrm>
              <a:off x="-1458098" y="-123568"/>
              <a:ext cx="6627975" cy="6981568"/>
              <a:chOff x="-1458098" y="-123568"/>
              <a:chExt cx="6627975" cy="6981568"/>
            </a:xfrm>
          </p:grpSpPr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471EBB38-12D7-2A07-F29B-88CF30A80C97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5169877" cy="6858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>
                  <a:noFill/>
                </a:endParaRPr>
              </a:p>
            </p:txBody>
          </p:sp>
          <p:pic>
            <p:nvPicPr>
              <p:cNvPr id="4" name="Imagen 3">
                <a:extLst>
                  <a:ext uri="{FF2B5EF4-FFF2-40B4-BE49-F238E27FC236}">
                    <a16:creationId xmlns:a16="http://schemas.microsoft.com/office/drawing/2014/main" id="{9D1B21E5-40D8-F579-2F4A-7982D5D6295A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2">
                <a:grayscl/>
                <a:alphaModFix amt="43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/>
                        </a14:imgEffect>
                      </a14:imgLayer>
                    </a14:imgProps>
                  </a:ext>
                </a:extLst>
              </a:blip>
              <a:srcRect l="-11764" t="-1537" r="63824" b="1537"/>
              <a:stretch/>
            </p:blipFill>
            <p:spPr>
              <a:xfrm>
                <a:off x="-1458098" y="-123568"/>
                <a:ext cx="5950127" cy="6981568"/>
              </a:xfrm>
              <a:prstGeom prst="parallelogram">
                <a:avLst/>
              </a:prstGeom>
            </p:spPr>
          </p:pic>
        </p:grp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DFE9B701-F51E-E7DF-3A21-0FDD8601203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 contrast="20000"/>
                      </a14:imgEffect>
                    </a14:imgLayer>
                  </a14:imgProps>
                </a:ext>
              </a:extLst>
            </a:blip>
            <a:srcRect l="43750" t="95279"/>
            <a:stretch/>
          </p:blipFill>
          <p:spPr>
            <a:xfrm rot="5400000">
              <a:off x="1754866" y="3267144"/>
              <a:ext cx="6857998" cy="323714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EF7F8A4-B77E-545F-DF37-745CB41981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94414"/>
          <a:stretch/>
        </p:blipFill>
        <p:spPr>
          <a:xfrm>
            <a:off x="0" y="6474940"/>
            <a:ext cx="12192000" cy="38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AF1BC19-9F27-C1C1-842F-BEF926303060}"/>
              </a:ext>
            </a:extLst>
          </p:cNvPr>
          <p:cNvGrpSpPr/>
          <p:nvPr userDrawn="1"/>
        </p:nvGrpSpPr>
        <p:grpSpPr>
          <a:xfrm>
            <a:off x="-1458098" y="-123568"/>
            <a:ext cx="6803820" cy="6981568"/>
            <a:chOff x="-1458098" y="-123568"/>
            <a:chExt cx="6803820" cy="6981568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43AF4FB4-A1C2-E345-FA4E-F66778BD2DE8}"/>
                </a:ext>
              </a:extLst>
            </p:cNvPr>
            <p:cNvGrpSpPr/>
            <p:nvPr userDrawn="1"/>
          </p:nvGrpSpPr>
          <p:grpSpPr>
            <a:xfrm>
              <a:off x="-1458098" y="-123568"/>
              <a:ext cx="6627975" cy="6981568"/>
              <a:chOff x="-1458098" y="-123568"/>
              <a:chExt cx="6627975" cy="6981568"/>
            </a:xfrm>
          </p:grpSpPr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44EBB19C-CD0D-A4B2-E12C-056AC27F4A22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5169877" cy="6858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>
                  <a:noFill/>
                </a:endParaRPr>
              </a:p>
            </p:txBody>
          </p:sp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id="{ADEA3F54-E7F4-9CFA-12D2-330DE6AEAD10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2">
                <a:grayscl/>
                <a:alphaModFix amt="61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/>
                        </a14:imgEffect>
                      </a14:imgLayer>
                    </a14:imgProps>
                  </a:ext>
                </a:extLst>
              </a:blip>
              <a:srcRect l="-11764" t="-1537" r="63824" b="1537"/>
              <a:stretch/>
            </p:blipFill>
            <p:spPr>
              <a:xfrm>
                <a:off x="-1458098" y="-123568"/>
                <a:ext cx="5950127" cy="6981568"/>
              </a:xfrm>
              <a:prstGeom prst="parallelogram">
                <a:avLst/>
              </a:prstGeom>
            </p:spPr>
          </p:pic>
        </p:grp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4E9032D3-A142-CF19-C7E9-ED8C86CC0B3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 contrast="20000"/>
                      </a14:imgEffect>
                    </a14:imgLayer>
                  </a14:imgProps>
                </a:ext>
              </a:extLst>
            </a:blip>
            <a:srcRect l="43750" t="95279"/>
            <a:stretch/>
          </p:blipFill>
          <p:spPr>
            <a:xfrm rot="5400000">
              <a:off x="1754866" y="3267144"/>
              <a:ext cx="6857998" cy="323714"/>
            </a:xfrm>
            <a:prstGeom prst="rect">
              <a:avLst/>
            </a:prstGeom>
          </p:spPr>
        </p:pic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5022008" y="2133600"/>
            <a:ext cx="7169992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chemeClr val="bg2">
                  <a:lumMod val="2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29680" y="2289110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982703" y="2288565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28A5AE3E-9887-B92D-7DA0-8CE0774B380F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5829680" y="3605212"/>
            <a:ext cx="5815135" cy="1373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588" y="6985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0812" y="698500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0588" y="2298700"/>
            <a:ext cx="3932237" cy="3273425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315ADD3-DCDD-32B9-9564-B6C8E58A17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6888" t="95000"/>
          <a:stretch/>
        </p:blipFill>
        <p:spPr>
          <a:xfrm>
            <a:off x="0" y="6019800"/>
            <a:ext cx="12192000" cy="83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23/5/25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97BD2802-FBFF-7BC7-051E-C5F1A39E22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33097" y="2876217"/>
            <a:ext cx="7630297" cy="1689765"/>
          </a:xfrm>
        </p:spPr>
        <p:txBody>
          <a:bodyPr>
            <a:noAutofit/>
          </a:bodyPr>
          <a:lstStyle/>
          <a:p>
            <a:pPr algn="l"/>
            <a:r>
              <a:rPr lang="es-CR" sz="2800" b="1" dirty="0"/>
              <a:t>Esta es una plantilla inclusiva: tiene fondo oscuro, letras claras y baja saturación de color  para personas foto sensibles o </a:t>
            </a:r>
            <a:r>
              <a:rPr lang="es-CR" sz="2800" b="1" dirty="0" err="1"/>
              <a:t>fotofóbicas</a:t>
            </a:r>
            <a:r>
              <a:rPr lang="es-CR" sz="2800" b="1" dirty="0"/>
              <a:t> 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302D2773-3D2F-F339-2F9C-23202C0F3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33097" y="4899668"/>
            <a:ext cx="7630297" cy="1281993"/>
          </a:xfrm>
        </p:spPr>
        <p:txBody>
          <a:bodyPr/>
          <a:lstStyle/>
          <a:p>
            <a:endParaRPr lang="es-CR" dirty="0"/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4FC9F7EF-66C3-803D-F6F0-117DBF4602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48245" y="422633"/>
            <a:ext cx="2168768" cy="1008063"/>
          </a:xfrm>
        </p:spPr>
        <p:txBody>
          <a:bodyPr/>
          <a:lstStyle/>
          <a:p>
            <a:endParaRPr lang="es-CR"/>
          </a:p>
        </p:txBody>
      </p:sp>
      <p:pic>
        <p:nvPicPr>
          <p:cNvPr id="3" name="Marcador de posición de imagen 2">
            <a:extLst>
              <a:ext uri="{FF2B5EF4-FFF2-40B4-BE49-F238E27FC236}">
                <a16:creationId xmlns:a16="http://schemas.microsoft.com/office/drawing/2014/main" id="{7EDBC89C-5E63-3ABC-163C-68C5CDDECFA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2335" r="1768" b="1"/>
          <a:stretch>
            <a:fillRect/>
          </a:stretch>
        </p:blipFill>
        <p:spPr>
          <a:xfrm>
            <a:off x="10270850" y="422633"/>
            <a:ext cx="1207829" cy="1067436"/>
          </a:xfrm>
        </p:spPr>
      </p:pic>
    </p:spTree>
    <p:extLst>
      <p:ext uri="{BB962C8B-B14F-4D97-AF65-F5344CB8AC3E}">
        <p14:creationId xmlns:p14="http://schemas.microsoft.com/office/powerpoint/2010/main" val="15144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1CB149-4D4B-B954-0E0A-C253A088BE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618B685-8B11-C55B-003A-B14AB381E0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4FF2FF8-9DA7-3C67-95B0-D0D3C973BF86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04746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23</Words>
  <Application>Microsoft Macintosh PowerPoint</Application>
  <PresentationFormat>Panorámica</PresentationFormat>
  <Paragraphs>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Esta es una plantilla inclusiva: tiene fondo oscuro, letras claras y baja saturación de color  para personas foto sensibles o fotofóbicas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9</cp:revision>
  <dcterms:created xsi:type="dcterms:W3CDTF">2024-01-15T15:21:25Z</dcterms:created>
  <dcterms:modified xsi:type="dcterms:W3CDTF">2025-05-23T16:11:26Z</dcterms:modified>
</cp:coreProperties>
</file>