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57" r:id="rId4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6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79"/>
    <p:restoredTop sz="94658"/>
  </p:normalViewPr>
  <p:slideViewPr>
    <p:cSldViewPr snapToGrid="0" snapToObjects="1">
      <p:cViewPr varScale="1">
        <p:scale>
          <a:sx n="113" d="100"/>
          <a:sy n="113" d="100"/>
        </p:scale>
        <p:origin x="192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microsoft.com/office/2007/relationships/hdphoto" Target="../media/hdphoto4.wdp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microsoft.com/office/2007/relationships/hdphoto" Target="../media/hdphoto6.wdp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solidFill>
          <a:srgbClr val="00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r="61389"/>
          <a:stretch/>
        </p:blipFill>
        <p:spPr>
          <a:xfrm>
            <a:off x="1" y="7904"/>
            <a:ext cx="4707466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D3D55C8-61FF-14C8-99CB-8003CA6B793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46296" b="1"/>
          <a:stretch/>
        </p:blipFill>
        <p:spPr>
          <a:xfrm>
            <a:off x="15765" y="5952662"/>
            <a:ext cx="12176234" cy="90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076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2D35FC6D-9652-EC20-6CF6-53F15953CF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FD5F77C-CBAF-54AE-D25F-6FA1E53A5B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46296" b="21659"/>
          <a:stretch/>
        </p:blipFill>
        <p:spPr>
          <a:xfrm rot="10800000">
            <a:off x="0" y="6317787"/>
            <a:ext cx="12176234" cy="54021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2117DF5-D530-7315-9923-F6C37C3043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alphaModFix amt="2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 t="16851" b="8010"/>
          <a:stretch/>
        </p:blipFill>
        <p:spPr>
          <a:xfrm>
            <a:off x="10365397" y="6311900"/>
            <a:ext cx="1834486" cy="6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solidFill>
          <a:srgbClr val="00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 t="16851" b="8010"/>
          <a:stretch/>
        </p:blipFill>
        <p:spPr>
          <a:xfrm>
            <a:off x="-425669" y="5998734"/>
            <a:ext cx="2979683" cy="111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Pr>
        <a:solidFill>
          <a:srgbClr val="00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921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921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A31F19F-595C-850C-FE21-B975847A68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t="46296" b="21659"/>
          <a:stretch/>
        </p:blipFill>
        <p:spPr>
          <a:xfrm>
            <a:off x="0" y="6317787"/>
            <a:ext cx="12176234" cy="54021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888AE7D-FCCE-C494-637A-28D0EAA95F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rcRect t="16851" b="8010"/>
          <a:stretch/>
        </p:blipFill>
        <p:spPr>
          <a:xfrm>
            <a:off x="10609235" y="6317787"/>
            <a:ext cx="1782462" cy="6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23/5/25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2121495"/>
            <a:ext cx="6254044" cy="1929518"/>
          </a:xfrm>
        </p:spPr>
        <p:txBody>
          <a:bodyPr>
            <a:normAutofit fontScale="90000"/>
          </a:bodyPr>
          <a:lstStyle/>
          <a:p>
            <a:r>
              <a:rPr lang="es-CR" sz="2800" b="1" dirty="0"/>
              <a:t>Esta es una plantilla inclusiva: tiene fondo oscuro, letras claras y baja saturación de color  para personas foto sensibles o </a:t>
            </a:r>
            <a:r>
              <a:rPr lang="es-CR" sz="2800" b="1" dirty="0" err="1"/>
              <a:t>fotofóbicas</a:t>
            </a:r>
            <a:r>
              <a:rPr lang="es-CR" sz="2800" b="1" dirty="0"/>
              <a:t> 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247AA-AEF3-D5B1-9889-EC6B6F4373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0" y="4191815"/>
            <a:ext cx="6254044" cy="880534"/>
          </a:xfrm>
        </p:spPr>
        <p:txBody>
          <a:bodyPr/>
          <a:lstStyle/>
          <a:p>
            <a:endParaRPr lang="es-CR" dirty="0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46FD3C3D-CCD0-3257-A7CF-FFB8AED11F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53009" y="198691"/>
            <a:ext cx="1876534" cy="1034569"/>
          </a:xfrm>
        </p:spPr>
        <p:txBody>
          <a:bodyPr/>
          <a:lstStyle/>
          <a:p>
            <a:endParaRPr lang="es-CR"/>
          </a:p>
        </p:txBody>
      </p:sp>
      <p:pic>
        <p:nvPicPr>
          <p:cNvPr id="4" name="Marcador de posición de imagen 2">
            <a:extLst>
              <a:ext uri="{FF2B5EF4-FFF2-40B4-BE49-F238E27FC236}">
                <a16:creationId xmlns:a16="http://schemas.microsoft.com/office/drawing/2014/main" id="{77C5F4A2-DC0E-8530-2403-01A985FF379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2335" r="1768" b="1"/>
          <a:stretch>
            <a:fillRect/>
          </a:stretch>
        </p:blipFill>
        <p:spPr>
          <a:xfrm>
            <a:off x="10532615" y="198691"/>
            <a:ext cx="1207829" cy="1067436"/>
          </a:xfrm>
        </p:spPr>
      </p:pic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AA7B0-0B83-D0E2-1A8B-7FB61E69B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3BB6B9-991E-D9E8-1D48-EFBD44100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A5A2772-7981-54F1-9856-84F1530853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R" dirty="0">
                <a:latin typeface="Arial" panose="020B0604020202020204" pitchFamily="34" charset="0"/>
                <a:cs typeface="Arial" panose="020B0604020202020204" pitchFamily="34" charset="0"/>
              </a:rPr>
              <a:t>Breve descripción del los contenidos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FBFB8B3-D019-1206-DFCE-23EE774C5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8"/>
            <a:ext cx="5292726" cy="883868"/>
          </a:xfrm>
        </p:spPr>
        <p:txBody>
          <a:bodyPr>
            <a:normAutofit fontScale="90000"/>
          </a:bodyPr>
          <a:lstStyle/>
          <a:p>
            <a:r>
              <a:rPr lang="es-CR" sz="6000" dirty="0"/>
              <a:t>Capítulo 1</a:t>
            </a:r>
          </a:p>
        </p:txBody>
      </p:sp>
      <p:sp>
        <p:nvSpPr>
          <p:cNvPr id="2" name="Título 2">
            <a:extLst>
              <a:ext uri="{FF2B5EF4-FFF2-40B4-BE49-F238E27FC236}">
                <a16:creationId xmlns:a16="http://schemas.microsoft.com/office/drawing/2014/main" id="{E967128E-13F1-CDB0-4487-F8A8FA0A0C17}"/>
              </a:ext>
            </a:extLst>
          </p:cNvPr>
          <p:cNvSpPr txBox="1">
            <a:spLocks/>
          </p:cNvSpPr>
          <p:nvPr/>
        </p:nvSpPr>
        <p:spPr>
          <a:xfrm>
            <a:off x="272502" y="1913208"/>
            <a:ext cx="5292726" cy="88386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s-CR" sz="6000" dirty="0"/>
              <a:t>Título de esta sección (corto y conciso)</a:t>
            </a:r>
          </a:p>
        </p:txBody>
      </p:sp>
    </p:spTree>
    <p:extLst>
      <p:ext uri="{BB962C8B-B14F-4D97-AF65-F5344CB8AC3E}">
        <p14:creationId xmlns:p14="http://schemas.microsoft.com/office/powerpoint/2010/main" val="3825345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39</Words>
  <Application>Microsoft Macintosh PowerPoint</Application>
  <PresentationFormat>Panorámica</PresentationFormat>
  <Paragraphs>4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Esta es una plantilla inclusiva: tiene fondo oscuro, letras claras y baja saturación de color  para personas foto sensibles o fotofóbicas </vt:lpstr>
      <vt:lpstr>Presentación de PowerPoint</vt:lpstr>
      <vt:lpstr>Capítulo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18</cp:revision>
  <dcterms:created xsi:type="dcterms:W3CDTF">2022-01-11T16:41:00Z</dcterms:created>
  <dcterms:modified xsi:type="dcterms:W3CDTF">2025-05-23T16:11:44Z</dcterms:modified>
</cp:coreProperties>
</file>