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9" r:id="rId3"/>
    <p:sldId id="257" r:id="rId4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6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279"/>
    <p:restoredTop sz="94626"/>
  </p:normalViewPr>
  <p:slideViewPr>
    <p:cSldViewPr snapToGrid="0" snapToObjects="1">
      <p:cViewPr varScale="1">
        <p:scale>
          <a:sx n="113" d="100"/>
          <a:sy n="113" d="100"/>
        </p:scale>
        <p:origin x="192" y="3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microsoft.com/office/2007/relationships/hdphoto" Target="../media/hdphoto3.wdp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microsoft.com/office/2007/relationships/hdphoto" Target="../media/hdphoto4.wdp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microsoft.com/office/2007/relationships/hdphoto" Target="../media/hdphoto6.wdp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solidFill>
          <a:srgbClr val="0016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6B8E467C-AEC0-2A6D-19ED-07C518EB3C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rcRect r="61389"/>
          <a:stretch/>
        </p:blipFill>
        <p:spPr>
          <a:xfrm>
            <a:off x="1" y="7904"/>
            <a:ext cx="4707466" cy="684218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16A8466-2EC8-F248-A273-C47DCF6FF0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86400" y="1964267"/>
            <a:ext cx="6254044" cy="1929518"/>
          </a:xfrm>
        </p:spPr>
        <p:txBody>
          <a:bodyPr anchor="t">
            <a:normAutofit/>
          </a:bodyPr>
          <a:lstStyle>
            <a:lvl1pPr algn="l">
              <a:defRPr sz="28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A0F25BE-7F18-A349-ADBA-012D20499A8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86400" y="4051138"/>
            <a:ext cx="6254044" cy="880534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 dirty="0"/>
              <a:t>Nombre de la(s) autora(s) o autor(es) de la presentación</a:t>
            </a:r>
            <a:endParaRPr lang="es-CR" dirty="0"/>
          </a:p>
        </p:txBody>
      </p:sp>
      <p:sp>
        <p:nvSpPr>
          <p:cNvPr id="11" name="Marcador de posición de imagen 10">
            <a:extLst>
              <a:ext uri="{FF2B5EF4-FFF2-40B4-BE49-F238E27FC236}">
                <a16:creationId xmlns:a16="http://schemas.microsoft.com/office/drawing/2014/main" id="{8E3085FA-5C5F-0D81-1330-02F3BC7D77A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788167" y="239151"/>
            <a:ext cx="1876534" cy="9988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colocar el logotipo de la declaratoria del año acordada por CONARE</a:t>
            </a:r>
          </a:p>
        </p:txBody>
      </p:sp>
      <p:sp>
        <p:nvSpPr>
          <p:cNvPr id="12" name="Marcador de posición de imagen 10">
            <a:extLst>
              <a:ext uri="{FF2B5EF4-FFF2-40B4-BE49-F238E27FC236}">
                <a16:creationId xmlns:a16="http://schemas.microsoft.com/office/drawing/2014/main" id="{987D283B-8A6C-D354-7D64-E654CEF9958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622926" y="239151"/>
            <a:ext cx="1876534" cy="1034569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colocar el logotipo de la instancia universitaria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7D3D55C8-61FF-14C8-99CB-8003CA6B793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rcRect t="46296" b="1"/>
          <a:stretch/>
        </p:blipFill>
        <p:spPr>
          <a:xfrm>
            <a:off x="15765" y="5952662"/>
            <a:ext cx="12176234" cy="905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076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2D35FC6D-9652-EC20-6CF6-53F15953CF8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2FD5F77C-CBAF-54AE-D25F-6FA1E53A5B1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rcRect t="46296" b="21659"/>
          <a:stretch/>
        </p:blipFill>
        <p:spPr>
          <a:xfrm rot="10800000">
            <a:off x="0" y="6317787"/>
            <a:ext cx="12176234" cy="540213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7E198758-4E74-D143-B2CB-D1E107DA6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86D0308-7F20-554F-BB07-568A701CBA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22117DF5-D530-7315-9923-F6C37C3043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alphaModFix amt="2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rcRect t="16851" b="8010"/>
          <a:stretch/>
        </p:blipFill>
        <p:spPr>
          <a:xfrm>
            <a:off x="10365397" y="6311900"/>
            <a:ext cx="1834486" cy="68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525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Pr>
        <a:solidFill>
          <a:srgbClr val="0016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222BFFE-8D10-874C-9847-29BB06124C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57692" y="583324"/>
            <a:ext cx="4713891" cy="5975131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s-MX" dirty="0"/>
          </a:p>
          <a:p>
            <a:pPr lvl="0"/>
            <a:endParaRPr lang="es-MX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2534720E-2C88-7385-D286-2D2F6346BD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 l="15550" t="57617" r="63027"/>
          <a:stretch/>
        </p:blipFill>
        <p:spPr>
          <a:xfrm rot="10800000">
            <a:off x="-189191" y="-2"/>
            <a:ext cx="6069729" cy="6861545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B95143C-B3B8-9D4B-B89F-C0C7CAACC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502" y="733917"/>
            <a:ext cx="5292726" cy="2852737"/>
          </a:xfrm>
        </p:spPr>
        <p:txBody>
          <a:bodyPr anchor="t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BB542AD5-52B8-EE88-54A3-C7BC249FD89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alphaModFix amt="2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rcRect t="16851" b="8010"/>
          <a:stretch/>
        </p:blipFill>
        <p:spPr>
          <a:xfrm>
            <a:off x="-425669" y="5998734"/>
            <a:ext cx="2979683" cy="1119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1837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Pr>
        <a:solidFill>
          <a:srgbClr val="0016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0969F8-F3A5-4040-B53F-2C1133B66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87CF147-9878-834B-A19A-5688E7B0CA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9921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F1C5D91-2935-574B-8AB8-6099ED3615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9921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A31F19F-595C-850C-FE21-B975847A686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rcRect t="46296" b="21659"/>
          <a:stretch/>
        </p:blipFill>
        <p:spPr>
          <a:xfrm>
            <a:off x="0" y="6317787"/>
            <a:ext cx="12176234" cy="540213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D888AE7D-FCCE-C494-637A-28D0EAA95F9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alphaModFix amt="2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rcRect t="16851" b="8010"/>
          <a:stretch/>
        </p:blipFill>
        <p:spPr>
          <a:xfrm>
            <a:off x="10609235" y="6317787"/>
            <a:ext cx="1782462" cy="669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73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6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6969E4E1-55ED-CF4C-A082-358D75D0D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954B6BB-0F1A-BC42-B1BD-C216D4AD4E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A5AAAFD-9B0E-DC47-95F2-0311DA70FA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D8D6EC-2125-B94E-8BF3-872DF11AACEC}" type="datetimeFigureOut">
              <a:rPr lang="es-CR" smtClean="0"/>
              <a:t>18/2/26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F2D378C-DB01-9D43-9894-A725EB792D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4B66D79-299E-A44A-BC68-46565F979B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8B9BFD-A44B-2A4E-A339-98280AE259F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059324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85D12B-B4E3-755F-1A2C-EB8DF466B6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86400" y="2121495"/>
            <a:ext cx="6254044" cy="1929518"/>
          </a:xfrm>
        </p:spPr>
        <p:txBody>
          <a:bodyPr>
            <a:normAutofit fontScale="90000"/>
          </a:bodyPr>
          <a:lstStyle/>
          <a:p>
            <a:r>
              <a:rPr lang="es-CR" sz="2800" b="1" dirty="0"/>
              <a:t>Esta es una plantilla inclusiva: tiene fondo oscuro, letras claras y baja saturación de color  para personas foto sensibles o </a:t>
            </a:r>
            <a:r>
              <a:rPr lang="es-CR" sz="2800" b="1" dirty="0" err="1"/>
              <a:t>fotofóbicas</a:t>
            </a:r>
            <a:r>
              <a:rPr lang="es-CR" sz="2800" b="1" dirty="0"/>
              <a:t> </a:t>
            </a:r>
            <a:endParaRPr lang="es-C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66247AA-AEF3-D5B1-9889-EC6B6F4373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86400" y="4191815"/>
            <a:ext cx="6254044" cy="880534"/>
          </a:xfrm>
        </p:spPr>
        <p:txBody>
          <a:bodyPr/>
          <a:lstStyle/>
          <a:p>
            <a:endParaRPr lang="es-CR" dirty="0"/>
          </a:p>
        </p:txBody>
      </p:sp>
      <p:pic>
        <p:nvPicPr>
          <p:cNvPr id="4" name="Imagen 3" descr="Texto&#10;&#10;El contenido generado por IA puede ser incorrecto.">
            <a:extLst>
              <a:ext uri="{FF2B5EF4-FFF2-40B4-BE49-F238E27FC236}">
                <a16:creationId xmlns:a16="http://schemas.microsoft.com/office/drawing/2014/main" id="{0C177572-7397-C00E-90EA-DA418C5B76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02048" y="582192"/>
            <a:ext cx="2704217" cy="964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398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5AA7B0-0B83-D0E2-1A8B-7FB61E69BE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03BB6B9-991E-D9E8-1D48-EFBD441004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2688209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A5A2772-7981-54F1-9856-84F1530853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dirty="0">
                <a:latin typeface="Arial" panose="020B0604020202020204" pitchFamily="34" charset="0"/>
                <a:cs typeface="Arial" panose="020B0604020202020204" pitchFamily="34" charset="0"/>
              </a:rPr>
              <a:t>Breve descripción del los contenidos </a:t>
            </a:r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FBFB8B3-D019-1206-DFCE-23EE774C5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502" y="733918"/>
            <a:ext cx="5292726" cy="883868"/>
          </a:xfrm>
        </p:spPr>
        <p:txBody>
          <a:bodyPr>
            <a:normAutofit fontScale="90000"/>
          </a:bodyPr>
          <a:lstStyle/>
          <a:p>
            <a:r>
              <a:rPr lang="es-CR" sz="6000" dirty="0"/>
              <a:t>Capítulo 1</a:t>
            </a:r>
          </a:p>
        </p:txBody>
      </p:sp>
      <p:sp>
        <p:nvSpPr>
          <p:cNvPr id="2" name="Título 2">
            <a:extLst>
              <a:ext uri="{FF2B5EF4-FFF2-40B4-BE49-F238E27FC236}">
                <a16:creationId xmlns:a16="http://schemas.microsoft.com/office/drawing/2014/main" id="{E967128E-13F1-CDB0-4487-F8A8FA0A0C17}"/>
              </a:ext>
            </a:extLst>
          </p:cNvPr>
          <p:cNvSpPr txBox="1">
            <a:spLocks/>
          </p:cNvSpPr>
          <p:nvPr/>
        </p:nvSpPr>
        <p:spPr>
          <a:xfrm>
            <a:off x="272502" y="1913208"/>
            <a:ext cx="5292726" cy="88386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CR" sz="6000" dirty="0"/>
              <a:t>Título de esta sección (corto y conciso)</a:t>
            </a:r>
          </a:p>
        </p:txBody>
      </p:sp>
    </p:spTree>
    <p:extLst>
      <p:ext uri="{BB962C8B-B14F-4D97-AF65-F5344CB8AC3E}">
        <p14:creationId xmlns:p14="http://schemas.microsoft.com/office/powerpoint/2010/main" val="38253459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39</Words>
  <Application>Microsoft Macintosh PowerPoint</Application>
  <PresentationFormat>Panorámica</PresentationFormat>
  <Paragraphs>4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Tema de Office</vt:lpstr>
      <vt:lpstr>Esta es una plantilla inclusiva: tiene fondo oscuro, letras claras y baja saturación de color  para personas foto sensibles o fotofóbicas </vt:lpstr>
      <vt:lpstr>Presentación de PowerPoint</vt:lpstr>
      <vt:lpstr>Capítulo 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KAREN HERRERA  BENAVIDES</cp:lastModifiedBy>
  <cp:revision>20</cp:revision>
  <dcterms:created xsi:type="dcterms:W3CDTF">2022-01-11T16:41:00Z</dcterms:created>
  <dcterms:modified xsi:type="dcterms:W3CDTF">2026-02-18T22:07:35Z</dcterms:modified>
</cp:coreProperties>
</file>