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79"/>
    <p:restoredTop sz="94658"/>
  </p:normalViewPr>
  <p:slideViewPr>
    <p:cSldViewPr snapToGrid="0" snapToObjects="1">
      <p:cViewPr varScale="1">
        <p:scale>
          <a:sx n="113" d="100"/>
          <a:sy n="113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microsoft.com/office/2007/relationships/hdphoto" Target="../media/hdphoto6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r="61389"/>
          <a:stretch/>
        </p:blipFill>
        <p:spPr>
          <a:xfrm>
            <a:off x="1" y="7904"/>
            <a:ext cx="4707466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3D55C8-61FF-14C8-99CB-8003CA6B79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1"/>
          <a:stretch/>
        </p:blipFill>
        <p:spPr>
          <a:xfrm>
            <a:off x="15765" y="5952662"/>
            <a:ext cx="12176234" cy="90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D35FC6D-9652-EC20-6CF6-53F15953CF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FD5F77C-CBAF-54AE-D25F-6FA1E53A5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 rot="10800000">
            <a:off x="0" y="6317787"/>
            <a:ext cx="12176234" cy="5402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2117DF5-D530-7315-9923-F6C37C3043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365397" y="6311900"/>
            <a:ext cx="1834486" cy="6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-425669" y="5998734"/>
            <a:ext cx="2979683" cy="111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F19F-595C-850C-FE21-B975847A68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>
            <a:off x="0" y="6317787"/>
            <a:ext cx="12176234" cy="54021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88AE7D-FCCE-C494-637A-28D0EAA95F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609235" y="6317787"/>
            <a:ext cx="1782462" cy="6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2121495"/>
            <a:ext cx="6254044" cy="1929518"/>
          </a:xfrm>
        </p:spPr>
        <p:txBody>
          <a:bodyPr>
            <a:normAutofit fontScale="90000"/>
          </a:bodyPr>
          <a:lstStyle/>
          <a:p>
            <a:r>
              <a:rPr lang="es-CR" sz="2800" b="1" dirty="0"/>
              <a:t>Esta es una plantilla inclusiva: tiene fondo oscuro, letras claras y baja saturación de color  para personas foto sensibles o </a:t>
            </a:r>
            <a:r>
              <a:rPr lang="es-CR" sz="2800" b="1" dirty="0" err="1"/>
              <a:t>fotofóbicas</a:t>
            </a:r>
            <a:r>
              <a:rPr lang="es-CR" sz="2800" b="1" dirty="0"/>
              <a:t> 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4191815"/>
            <a:ext cx="6254044" cy="880534"/>
          </a:xfrm>
        </p:spPr>
        <p:txBody>
          <a:bodyPr/>
          <a:lstStyle/>
          <a:p>
            <a:endParaRPr lang="es-CR" dirty="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46FD3C3D-CCD0-3257-A7CF-FFB8AED11F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75155" y="221269"/>
            <a:ext cx="1876534" cy="1034569"/>
          </a:xfrm>
        </p:spPr>
        <p:txBody>
          <a:bodyPr/>
          <a:lstStyle/>
          <a:p>
            <a:endParaRPr lang="es-CR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1FDB04CC-FCD4-781F-F4A6-E354E1688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63910" y="239150"/>
            <a:ext cx="1876534" cy="998806"/>
          </a:xfrm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Breve descripción del los contenidos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8"/>
            <a:ext cx="5292726" cy="883868"/>
          </a:xfrm>
        </p:spPr>
        <p:txBody>
          <a:bodyPr>
            <a:normAutofit fontScale="90000"/>
          </a:bodyPr>
          <a:lstStyle/>
          <a:p>
            <a:r>
              <a:rPr lang="es-CR" sz="6000" dirty="0"/>
              <a:t>Capítulo 1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E967128E-13F1-CDB0-4487-F8A8FA0A0C17}"/>
              </a:ext>
            </a:extLst>
          </p:cNvPr>
          <p:cNvSpPr txBox="1">
            <a:spLocks/>
          </p:cNvSpPr>
          <p:nvPr/>
        </p:nvSpPr>
        <p:spPr>
          <a:xfrm>
            <a:off x="272502" y="1913208"/>
            <a:ext cx="5292726" cy="8838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R" sz="6000" dirty="0"/>
              <a:t>Título de esta sección (corto y conciso)</a:t>
            </a:r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39</Words>
  <Application>Microsoft Macintosh PowerPoint</Application>
  <PresentationFormat>Panorámica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Capítulo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17</cp:revision>
  <dcterms:created xsi:type="dcterms:W3CDTF">2022-01-11T16:41:00Z</dcterms:created>
  <dcterms:modified xsi:type="dcterms:W3CDTF">2025-01-08T15:55:58Z</dcterms:modified>
</cp:coreProperties>
</file>