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0" r:id="rId3"/>
    <p:sldId id="261" r:id="rId4"/>
    <p:sldId id="258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20" d="100"/>
          <a:sy n="12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4.wdp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9E28E9-B2A6-FD93-CA90-2AFD85C2A7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08" y="1846134"/>
            <a:ext cx="6409037" cy="2045044"/>
          </a:xfrm>
        </p:spPr>
        <p:txBody>
          <a:bodyPr anchor="t">
            <a:normAutofit/>
          </a:bodyPr>
          <a:lstStyle>
            <a:lvl1pPr algn="l">
              <a:defRPr sz="44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898AAB6-A89B-4EF4-C68D-09FB00E48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08" y="4109159"/>
            <a:ext cx="6409037" cy="1068860"/>
          </a:xfrm>
        </p:spPr>
        <p:txBody>
          <a:bodyPr/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ABAD6E68-6354-125E-8E49-A599BC81A34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08038" y="358775"/>
            <a:ext cx="2281237" cy="11239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insertar el logo de su instancia</a:t>
            </a:r>
          </a:p>
        </p:txBody>
      </p:sp>
      <p:sp>
        <p:nvSpPr>
          <p:cNvPr id="10" name="Marcador de posición de imagen 8">
            <a:extLst>
              <a:ext uri="{FF2B5EF4-FFF2-40B4-BE49-F238E27FC236}">
                <a16:creationId xmlns:a16="http://schemas.microsoft.com/office/drawing/2014/main" id="{BF3B3003-DF7E-33B6-99FE-079E64EDC4D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221725" y="358775"/>
            <a:ext cx="2281237" cy="112395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insertar el logo de la declaratoria del año aprobada por CONARE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3C3372C-AFBE-4E6C-465E-A285539BBF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rcRect l="36589"/>
          <a:stretch/>
        </p:blipFill>
        <p:spPr>
          <a:xfrm>
            <a:off x="7575133" y="0"/>
            <a:ext cx="4616867" cy="6858000"/>
          </a:xfrm>
          <a:prstGeom prst="rect">
            <a:avLst/>
          </a:prstGeom>
        </p:spPr>
      </p:pic>
      <p:sp>
        <p:nvSpPr>
          <p:cNvPr id="6" name="Triángulo rectángulo 5">
            <a:extLst>
              <a:ext uri="{FF2B5EF4-FFF2-40B4-BE49-F238E27FC236}">
                <a16:creationId xmlns:a16="http://schemas.microsoft.com/office/drawing/2014/main" id="{12657969-602F-C850-37F9-CDEAB7B1FCC6}"/>
              </a:ext>
            </a:extLst>
          </p:cNvPr>
          <p:cNvSpPr/>
          <p:nvPr userDrawn="1"/>
        </p:nvSpPr>
        <p:spPr>
          <a:xfrm>
            <a:off x="7575133" y="0"/>
            <a:ext cx="1161094" cy="6858000"/>
          </a:xfrm>
          <a:prstGeom prst="rtTriangle">
            <a:avLst/>
          </a:prstGeom>
          <a:solidFill>
            <a:schemeClr val="bg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3" name="Marcador de texto 12">
            <a:extLst>
              <a:ext uri="{FF2B5EF4-FFF2-40B4-BE49-F238E27FC236}">
                <a16:creationId xmlns:a16="http://schemas.microsoft.com/office/drawing/2014/main" id="{083521E8-FD18-076B-E763-CF6EBC3248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08038" y="5497513"/>
            <a:ext cx="2413000" cy="44608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CR" dirty="0"/>
              <a:t>Fecha</a:t>
            </a:r>
          </a:p>
        </p:txBody>
      </p:sp>
    </p:spTree>
    <p:extLst>
      <p:ext uri="{BB962C8B-B14F-4D97-AF65-F5344CB8AC3E}">
        <p14:creationId xmlns:p14="http://schemas.microsoft.com/office/powerpoint/2010/main" val="4155369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25F477-D0F4-F6F7-E46E-5A2D8714E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A81F4AE-9028-55FA-27B1-F5E38F7F05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D282991-905A-3FF3-36E9-388F510818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 t="93890"/>
          <a:stretch/>
        </p:blipFill>
        <p:spPr>
          <a:xfrm>
            <a:off x="-846354" y="6409911"/>
            <a:ext cx="13038354" cy="44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860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F04AD59B-DD99-224E-E6C5-7B1B90F4C1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49338" r="-1" b="34774"/>
          <a:stretch/>
        </p:blipFill>
        <p:spPr>
          <a:xfrm>
            <a:off x="6536723" y="0"/>
            <a:ext cx="5655277" cy="6858000"/>
          </a:xfrm>
          <a:prstGeom prst="rect">
            <a:avLst/>
          </a:prstGeom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A2E773FF-1DF4-FFBC-24B9-A8092D0C4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294" y="912126"/>
            <a:ext cx="5177482" cy="1621009"/>
          </a:xfrm>
        </p:spPr>
        <p:txBody>
          <a:bodyPr anchor="t">
            <a:normAutofit/>
          </a:bodyPr>
          <a:lstStyle>
            <a:lvl1pPr algn="l">
              <a:defRPr sz="3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3CC7C9D5-2DC4-3D83-D740-0479C7803D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4294" y="2801037"/>
            <a:ext cx="5090984" cy="22714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lvl="0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25830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8939F73C-9CC9-2F28-A2DC-AF2580774D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-40000" contrast="-20000"/>
                    </a14:imgEffect>
                  </a14:imgLayer>
                </a14:imgProps>
              </a:ext>
            </a:extLst>
          </a:blip>
          <a:srcRect r="56457"/>
          <a:stretch/>
        </p:blipFill>
        <p:spPr>
          <a:xfrm>
            <a:off x="0" y="0"/>
            <a:ext cx="5317435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3D2180C-253B-B425-B128-C2E277AC2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932" y="1015485"/>
            <a:ext cx="4098495" cy="2852737"/>
          </a:xfrm>
        </p:spPr>
        <p:txBody>
          <a:bodyPr anchor="t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C25356-D4F8-6159-E1E2-591C2BDE5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69968" y="1157588"/>
            <a:ext cx="5090984" cy="22714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2719872-01EF-E4ED-B62B-011745C90B0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60952" y="186467"/>
            <a:ext cx="642552" cy="32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14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8DA8A-9020-1FA4-F6D1-80C7F358F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06530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10B45EE-AD71-E78D-963C-274C94CA5ED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49233" t="93597"/>
          <a:stretch/>
        </p:blipFill>
        <p:spPr>
          <a:xfrm>
            <a:off x="0" y="0"/>
            <a:ext cx="12192000" cy="86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526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B84DA8-9C32-F13C-F84F-6442FE88C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1750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351889D-D251-FD0C-63CD-D73BECD56A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7500" l="3531" r="98798">
                        <a14:foregroundMark x1="3546" y1="10275" x2="676" y2="8333"/>
                        <a14:foregroundMark x1="99174" y1="75000" x2="91209" y2="69609"/>
                        <a14:foregroundMark x1="676" y1="8333" x2="1352" y2="71667"/>
                        <a14:foregroundMark x1="1352" y1="71667" x2="78813" y2="99167"/>
                        <a14:foregroundMark x1="78813" y1="99167" x2="95718" y2="98333"/>
                        <a14:foregroundMark x1="95718" y1="98333" x2="98873" y2="79167"/>
                        <a14:foregroundMark x1="4207" y1="46667" x2="3531" y2="61667"/>
                        <a14:backgroundMark x1="80090" y1="31667" x2="8866" y2="10000"/>
                        <a14:backgroundMark x1="52893" y1="54167" x2="42825" y2="39167"/>
                        <a14:backgroundMark x1="42825" y1="39167" x2="42825" y2="39167"/>
                        <a14:backgroundMark x1="62434" y1="53333" x2="54020" y2="42500"/>
                        <a14:backgroundMark x1="70323" y1="56667" x2="69572" y2="57500"/>
                        <a14:backgroundMark x1="61908" y1="48333" x2="61908" y2="48333"/>
                        <a14:backgroundMark x1="65139" y1="54167" x2="65139" y2="54167"/>
                        <a14:backgroundMark x1="67318" y1="58333" x2="60556" y2="54167"/>
                        <a14:backgroundMark x1="52517" y1="40833" x2="56499" y2="50833"/>
                        <a14:backgroundMark x1="56499" y1="50833" x2="28926" y2="30000"/>
                        <a14:backgroundMark x1="69647" y1="64167" x2="74681" y2="61667"/>
                        <a14:backgroundMark x1="74681" y1="61667" x2="79414" y2="61667"/>
                        <a14:backgroundMark x1="79414" y1="61667" x2="87829" y2="60000"/>
                        <a14:backgroundMark x1="87829" y1="60000" x2="87904" y2="60000"/>
                        <a14:backgroundMark x1="66041" y1="54167" x2="73103" y2="57500"/>
                        <a14:backgroundMark x1="86777" y1="64167" x2="90684" y2="65000"/>
                        <a14:backgroundMark x1="90984" y1="65833" x2="88355" y2="67500"/>
                        <a14:backgroundMark x1="10669" y1="10000" x2="4132" y2="5000"/>
                        <a14:backgroundMark x1="4508" y1="10833" x2="3531" y2="10000"/>
                      </a14:backgroundRemoval>
                    </a14:imgEffect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5744308"/>
            <a:ext cx="12189059" cy="1098938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3362997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61C01F1-9341-3463-B8EF-0DF2E4336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76D2445-CF9C-AFBC-1029-8FF92BB7D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14E45E5-BB61-C26C-24AC-D322D5D345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1C1448-4942-E343-B1B8-C176351CED07}" type="datetimeFigureOut">
              <a:rPr lang="es-CR" smtClean="0"/>
              <a:t>23/5/25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8C8B4EC-F5FD-66C7-66BF-D17E467343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AE39182-8A13-0457-4102-A4EB6E23E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24ED3E-9834-304A-96C6-161205DF031C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338490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1" r:id="rId4"/>
    <p:sldLayoutId id="2147483652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E16300-313E-45D4-79EF-7BAA4BF846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CR" sz="3200" b="1" dirty="0"/>
              <a:t>Esta es una plantilla inclusiva: tiene fondo oscuro, letras claras y baja saturación de color  para personas foto sensibles o </a:t>
            </a:r>
            <a:r>
              <a:rPr lang="es-CR" sz="3200" b="1" dirty="0" err="1"/>
              <a:t>fotofóbicas</a:t>
            </a:r>
            <a:r>
              <a:rPr lang="es-CR" sz="3200" b="1" dirty="0"/>
              <a:t> </a:t>
            </a:r>
            <a:endParaRPr lang="es-CR" sz="32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6772B2F-2D4A-757B-34D3-9683E84456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788D4930-39D0-0E08-A297-AB94894D2A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78EC3A63-35C4-EC3F-1FB6-4C6282CAC1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s-CR" dirty="0"/>
          </a:p>
        </p:txBody>
      </p:sp>
      <p:pic>
        <p:nvPicPr>
          <p:cNvPr id="5" name="Marcador de posición de imagen 2">
            <a:extLst>
              <a:ext uri="{FF2B5EF4-FFF2-40B4-BE49-F238E27FC236}">
                <a16:creationId xmlns:a16="http://schemas.microsoft.com/office/drawing/2014/main" id="{AFD2D27C-228E-4E0C-4832-1461FCF0B4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35" r="1768" b="1"/>
          <a:stretch>
            <a:fillRect/>
          </a:stretch>
        </p:blipFill>
        <p:spPr>
          <a:xfrm>
            <a:off x="3221038" y="358775"/>
            <a:ext cx="1207829" cy="1067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168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1E281F-D080-F226-250C-C1668B24B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221881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39BAE8-6871-D7F7-DF89-6330AD7A3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728975A-B277-F4EC-A6FB-A3F258892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232E67A-E797-FBF4-3D9F-265976CAD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6849" y="5978769"/>
            <a:ext cx="923990" cy="74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064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76C32D-F671-202B-CA16-012F2A1EC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8EA6FC3-0802-9128-A4F2-794B5CE05E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722069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23</Words>
  <Application>Microsoft Macintosh PowerPoint</Application>
  <PresentationFormat>Panorámica</PresentationFormat>
  <Paragraphs>1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Esta es una plantilla inclusiva: tiene fondo oscuro, letras claras y baja saturación de color  para personas foto sensibles o fotofóbicas 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9</cp:revision>
  <dcterms:created xsi:type="dcterms:W3CDTF">2024-01-15T16:27:29Z</dcterms:created>
  <dcterms:modified xsi:type="dcterms:W3CDTF">2025-05-23T16:11:58Z</dcterms:modified>
</cp:coreProperties>
</file>