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0" r:id="rId3"/>
    <p:sldId id="261" r:id="rId4"/>
    <p:sldId id="258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58"/>
  </p:normalViewPr>
  <p:slideViewPr>
    <p:cSldViewPr snapToGrid="0">
      <p:cViewPr varScale="1">
        <p:scale>
          <a:sx n="121" d="100"/>
          <a:sy n="121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8" y="1846134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8" y="4109159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3372C-AFBE-4E6C-465E-A285539BBF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36589"/>
          <a:stretch/>
        </p:blipFill>
        <p:spPr>
          <a:xfrm>
            <a:off x="7575133" y="0"/>
            <a:ext cx="4616867" cy="6858000"/>
          </a:xfrm>
          <a:prstGeom prst="rect">
            <a:avLst/>
          </a:prstGeom>
        </p:spPr>
      </p:pic>
      <p:sp>
        <p:nvSpPr>
          <p:cNvPr id="6" name="Triángulo rectángulo 5">
            <a:extLst>
              <a:ext uri="{FF2B5EF4-FFF2-40B4-BE49-F238E27FC236}">
                <a16:creationId xmlns:a16="http://schemas.microsoft.com/office/drawing/2014/main" id="{12657969-602F-C850-37F9-CDEAB7B1FCC6}"/>
              </a:ext>
            </a:extLst>
          </p:cNvPr>
          <p:cNvSpPr/>
          <p:nvPr userDrawn="1"/>
        </p:nvSpPr>
        <p:spPr>
          <a:xfrm>
            <a:off x="7575133" y="0"/>
            <a:ext cx="1161094" cy="6858000"/>
          </a:xfrm>
          <a:prstGeom prst="rtTriangle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083521E8-FD18-076B-E763-CF6EBC3248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8038" y="5497513"/>
            <a:ext cx="2413000" cy="4460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CR" dirty="0"/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D282991-905A-3FF3-36E9-388F51081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t="93890"/>
          <a:stretch/>
        </p:blipFill>
        <p:spPr>
          <a:xfrm>
            <a:off x="-846354" y="6409911"/>
            <a:ext cx="13038354" cy="44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04AD59B-DD99-224E-E6C5-7B1B90F4C1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9338" r="-1" b="34774"/>
          <a:stretch/>
        </p:blipFill>
        <p:spPr>
          <a:xfrm>
            <a:off x="6536723" y="0"/>
            <a:ext cx="5655277" cy="685800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A2E773FF-1DF4-FFBC-24B9-A8092D0C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94" y="912126"/>
            <a:ext cx="5177482" cy="1621009"/>
          </a:xfrm>
        </p:spPr>
        <p:txBody>
          <a:bodyPr anchor="t">
            <a:norm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3CC7C9D5-2DC4-3D83-D740-0479C7803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4294" y="2801037"/>
            <a:ext cx="5090984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583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939F73C-9CC9-2F28-A2DC-AF2580774D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 r="56457"/>
          <a:stretch/>
        </p:blipFill>
        <p:spPr>
          <a:xfrm>
            <a:off x="0" y="0"/>
            <a:ext cx="5317435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69968" y="1157588"/>
            <a:ext cx="5090984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60952" y="186467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8DA8A-9020-1FA4-F6D1-80C7F358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653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10B45EE-AD71-E78D-963C-274C94CA5E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9233" t="93597"/>
          <a:stretch/>
        </p:blipFill>
        <p:spPr>
          <a:xfrm>
            <a:off x="0" y="0"/>
            <a:ext cx="12192000" cy="8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2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84DA8-9C32-F13C-F84F-6442FE88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175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351889D-D251-FD0C-63CD-D73BECD56A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7500" l="3531" r="98798">
                        <a14:foregroundMark x1="3546" y1="10275" x2="676" y2="8333"/>
                        <a14:foregroundMark x1="99174" y1="75000" x2="91209" y2="69609"/>
                        <a14:foregroundMark x1="676" y1="8333" x2="1352" y2="71667"/>
                        <a14:foregroundMark x1="1352" y1="71667" x2="78813" y2="99167"/>
                        <a14:foregroundMark x1="78813" y1="99167" x2="95718" y2="98333"/>
                        <a14:foregroundMark x1="95718" y1="98333" x2="98873" y2="79167"/>
                        <a14:foregroundMark x1="4207" y1="46667" x2="3531" y2="61667"/>
                        <a14:backgroundMark x1="80090" y1="31667" x2="8866" y2="10000"/>
                        <a14:backgroundMark x1="52893" y1="54167" x2="42825" y2="39167"/>
                        <a14:backgroundMark x1="42825" y1="39167" x2="42825" y2="39167"/>
                        <a14:backgroundMark x1="62434" y1="53333" x2="54020" y2="42500"/>
                        <a14:backgroundMark x1="70323" y1="56667" x2="69572" y2="57500"/>
                        <a14:backgroundMark x1="61908" y1="48333" x2="61908" y2="48333"/>
                        <a14:backgroundMark x1="65139" y1="54167" x2="65139" y2="54167"/>
                        <a14:backgroundMark x1="67318" y1="58333" x2="60556" y2="54167"/>
                        <a14:backgroundMark x1="52517" y1="40833" x2="56499" y2="50833"/>
                        <a14:backgroundMark x1="56499" y1="50833" x2="28926" y2="30000"/>
                        <a14:backgroundMark x1="69647" y1="64167" x2="74681" y2="61667"/>
                        <a14:backgroundMark x1="74681" y1="61667" x2="79414" y2="61667"/>
                        <a14:backgroundMark x1="79414" y1="61667" x2="87829" y2="60000"/>
                        <a14:backgroundMark x1="87829" y1="60000" x2="87904" y2="60000"/>
                        <a14:backgroundMark x1="66041" y1="54167" x2="73103" y2="57500"/>
                        <a14:backgroundMark x1="86777" y1="64167" x2="90684" y2="65000"/>
                        <a14:backgroundMark x1="90984" y1="65833" x2="88355" y2="67500"/>
                        <a14:backgroundMark x1="10669" y1="10000" x2="4132" y2="5000"/>
                        <a14:backgroundMark x1="4508" y1="10833" x2="3531" y2="10000"/>
                      </a14:backgroundRemoval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5744308"/>
            <a:ext cx="12189059" cy="1098938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3629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E16300-313E-45D4-79EF-7BAA4BF846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CR" sz="3200" b="1" dirty="0"/>
              <a:t>Esta es una plantilla inclusiva: tiene fondo oscuro, letras claras y baja saturación de color  para personas foto sensibles o </a:t>
            </a:r>
            <a:r>
              <a:rPr lang="es-CR" sz="3200" b="1" dirty="0" err="1"/>
              <a:t>fotofóbicas</a:t>
            </a:r>
            <a:r>
              <a:rPr lang="es-CR" sz="3200" b="1" dirty="0"/>
              <a:t> </a:t>
            </a:r>
            <a:endParaRPr lang="es-CR" sz="3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6772B2F-2D4A-757B-34D3-9683E84456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8EC3A63-35C4-EC3F-1FB6-4C6282CAC1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4FD7B6C7-01B6-016D-FB18-196DBC2C6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923" y="508811"/>
            <a:ext cx="2747774" cy="101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6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1E281F-D080-F226-250C-C1668B24B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21881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39BAE8-6871-D7F7-DF89-6330AD7A3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28975A-B277-F4EC-A6FB-A3F258892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232E67A-E797-FBF4-3D9F-265976CAD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849" y="5978769"/>
            <a:ext cx="923990" cy="74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64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EA6FC3-0802-9128-A4F2-794B5CE05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23</Words>
  <Application>Microsoft Macintosh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12</cp:revision>
  <dcterms:created xsi:type="dcterms:W3CDTF">2024-01-15T16:27:29Z</dcterms:created>
  <dcterms:modified xsi:type="dcterms:W3CDTF">2026-02-18T22:08:11Z</dcterms:modified>
</cp:coreProperties>
</file>