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53F"/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26"/>
  </p:normalViewPr>
  <p:slideViewPr>
    <p:cSldViewPr snapToGrid="0">
      <p:cViewPr varScale="1">
        <p:scale>
          <a:sx n="98" d="100"/>
          <a:sy n="98" d="100"/>
        </p:scale>
        <p:origin x="216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0DA0FAF3-0020-3702-B309-EAA23CADE11C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5716D3E-1123-0B58-FAB7-817EFABFC0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21001" r="36992"/>
          <a:stretch/>
        </p:blipFill>
        <p:spPr>
          <a:xfrm rot="10800000">
            <a:off x="-2" y="0"/>
            <a:ext cx="527938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6443" y="232085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6442" y="420740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instancia universitaria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A437C05E-FA49-6B89-B08B-E54C3F0A3B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2125" y="768511"/>
            <a:ext cx="1933578" cy="155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7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0015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63187" y="-37070"/>
            <a:ext cx="5978664" cy="6895070"/>
            <a:chOff x="253990" y="-37070"/>
            <a:chExt cx="6925286" cy="689507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53990" y="-37070"/>
              <a:ext cx="6914276" cy="6895070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00206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5193" y="5503349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chemeClr val="tx2">
                  <a:lumMod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bg>
      <p:bgPr>
        <a:solidFill>
          <a:srgbClr val="0015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21001" r="36992"/>
          <a:stretch/>
        </p:blipFill>
        <p:spPr>
          <a:xfrm rot="10800000">
            <a:off x="-1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87823" y="6209153"/>
            <a:ext cx="766588" cy="38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9128E-CC8B-79D6-8689-1115F406E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6442" y="2519893"/>
            <a:ext cx="5799438" cy="1655762"/>
          </a:xfrm>
        </p:spPr>
        <p:txBody>
          <a:bodyPr/>
          <a:lstStyle/>
          <a:p>
            <a:r>
              <a:rPr lang="es-CR" sz="4800" b="1" dirty="0"/>
              <a:t>Esta es una plantilla inclusiva:</a:t>
            </a:r>
            <a:endParaRPr lang="es-CR" sz="48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D1EBAB-597C-E5B5-D29B-DB66B845F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/>
              <a:t>T</a:t>
            </a:r>
            <a:r>
              <a:rPr lang="es-CR" sz="1800" b="1"/>
              <a:t>iene </a:t>
            </a:r>
            <a:r>
              <a:rPr lang="es-CR" sz="1800" b="1" dirty="0"/>
              <a:t>fondo oscuro, letras claras y baja saturación de color  para personas foto sensibles o </a:t>
            </a:r>
            <a:r>
              <a:rPr lang="es-CR" sz="1800" b="1" dirty="0" err="1"/>
              <a:t>fotofóbicas</a:t>
            </a:r>
            <a:endParaRPr lang="es-CR" dirty="0"/>
          </a:p>
        </p:txBody>
      </p:sp>
      <p:pic>
        <p:nvPicPr>
          <p:cNvPr id="7" name="Imagen 6" descr="Texto&#10;&#10;El contenido generado por IA puede ser incorrecto.">
            <a:extLst>
              <a:ext uri="{FF2B5EF4-FFF2-40B4-BE49-F238E27FC236}">
                <a16:creationId xmlns:a16="http://schemas.microsoft.com/office/drawing/2014/main" id="{22788F4F-E058-08F2-5632-E8FC9DAE57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120" y="2713601"/>
            <a:ext cx="3556546" cy="1268346"/>
          </a:xfrm>
          <a:prstGeom prst="rect">
            <a:avLst/>
          </a:prstGeom>
        </p:spPr>
      </p:pic>
      <p:pic>
        <p:nvPicPr>
          <p:cNvPr id="10" name="Imagen 9" descr="Texto&#10;&#10;El contenido generado por IA puede ser incorrecto.">
            <a:extLst>
              <a:ext uri="{FF2B5EF4-FFF2-40B4-BE49-F238E27FC236}">
                <a16:creationId xmlns:a16="http://schemas.microsoft.com/office/drawing/2014/main" id="{1DB6811D-4687-850C-A4B7-FCE934B7B6C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</a:blip>
          <a:srcRect r="70902"/>
          <a:stretch>
            <a:fillRect/>
          </a:stretch>
        </p:blipFill>
        <p:spPr>
          <a:xfrm>
            <a:off x="3426372" y="582192"/>
            <a:ext cx="1860332" cy="2280033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E1CBA14-16D2-9370-2DCB-AAD6CAD2E14D}"/>
              </a:ext>
            </a:extLst>
          </p:cNvPr>
          <p:cNvSpPr txBox="1"/>
          <p:nvPr/>
        </p:nvSpPr>
        <p:spPr>
          <a:xfrm>
            <a:off x="8895806" y="-4833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7273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39ECC1-C72C-D45E-0159-B4434DB0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117BB7C5-5718-5744-2943-F6FA9203D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16604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4BBA736-9A4A-8220-43D3-2DDC03FD00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FAE7A7-08B0-2EF1-8AAF-B588ED79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6BFB07-068D-403C-B237-98547B3C4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08190A-7281-0C7A-C33B-7DDF751F4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457200"/>
            <a:ext cx="5740305" cy="5955957"/>
          </a:xfrm>
        </p:spPr>
        <p:txBody>
          <a:bodyPr/>
          <a:lstStyle/>
          <a:p>
            <a:endParaRPr lang="es-CR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8B0D84E-7352-6713-F76C-7048030972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51111" r="10889" b="33439"/>
          <a:stretch/>
        </p:blipFill>
        <p:spPr>
          <a:xfrm rot="10800000">
            <a:off x="11472977" y="-78186"/>
            <a:ext cx="719021" cy="16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4614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23</Words>
  <Application>Microsoft Macintosh PowerPoint</Application>
  <PresentationFormat>Panorámica</PresentationFormat>
  <Paragraphs>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Esta es una plantilla inclusiva: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8</cp:revision>
  <dcterms:created xsi:type="dcterms:W3CDTF">2024-01-15T16:56:13Z</dcterms:created>
  <dcterms:modified xsi:type="dcterms:W3CDTF">2026-02-18T22:05:55Z</dcterms:modified>
</cp:coreProperties>
</file>