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990" y="240739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989" y="370693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1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34111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1" name="Imagen 10" descr="Logotipo&#10;&#10;El contenido generado por IA puede ser incorrecto.">
            <a:extLst>
              <a:ext uri="{FF2B5EF4-FFF2-40B4-BE49-F238E27FC236}">
                <a16:creationId xmlns:a16="http://schemas.microsoft.com/office/drawing/2014/main" id="{7E56873C-BF60-9ACF-D2E6-B455EC230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581" y="262759"/>
            <a:ext cx="2007682" cy="163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11</cp:revision>
  <dcterms:created xsi:type="dcterms:W3CDTF">2024-01-15T15:21:25Z</dcterms:created>
  <dcterms:modified xsi:type="dcterms:W3CDTF">2026-02-18T22:03:39Z</dcterms:modified>
</cp:coreProperties>
</file>