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09242824-88B7-C877-11A4-B3CF0123DD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920" r="5380"/>
          <a:stretch>
            <a:fillRect/>
          </a:stretch>
        </p:blipFill>
        <p:spPr>
          <a:xfrm>
            <a:off x="10727679" y="261801"/>
            <a:ext cx="1153781" cy="1062988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73398" y="289441"/>
            <a:ext cx="2168768" cy="1008063"/>
          </a:xfrm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9</cp:revision>
  <dcterms:created xsi:type="dcterms:W3CDTF">2024-01-15T15:21:25Z</dcterms:created>
  <dcterms:modified xsi:type="dcterms:W3CDTF">2025-05-23T15:56:38Z</dcterms:modified>
</cp:coreProperties>
</file>