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109" d="100"/>
          <a:sy n="109" d="100"/>
        </p:scale>
        <p:origin x="208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9FAB22-A176-BE9A-FF1D-95CF40AF9D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8990" y="240739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989" y="370693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2693" y="278810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79678" y="278809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04C2DC-AA0E-CD4B-1B01-7B48422E70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6530" y="6010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1A0F787-946C-C800-7A9F-A843D06A0A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34111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003865-601B-A729-398C-8C7EC769C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34111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3E6E7F1-0F4F-7CA1-4D86-8BAE54C561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1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DB1FBD-E7FE-EACE-302A-0C8CD8B11B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34111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8/1/25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01EE0D23-29EC-4943-C3AE-FD03BE5686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C6C7199D-B3B1-77D6-DA60-C0A4358251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8</cp:revision>
  <dcterms:created xsi:type="dcterms:W3CDTF">2024-01-15T15:21:25Z</dcterms:created>
  <dcterms:modified xsi:type="dcterms:W3CDTF">2025-01-08T16:34:54Z</dcterms:modified>
</cp:coreProperties>
</file>