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9FAB22-A176-BE9A-FF1D-95CF40AF9D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8990" y="240739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989" y="370693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12693" y="278810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79678" y="278809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104C2DC-AA0E-CD4B-1B01-7B48422E70F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6530" y="6010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1A0F787-946C-C800-7A9F-A843D06A0A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2F08D65-02B7-66F1-EB54-D4EB3636E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4402"/>
          <a:stretch/>
        </p:blipFill>
        <p:spPr>
          <a:xfrm>
            <a:off x="4194313" y="-67056"/>
            <a:ext cx="7997686" cy="699211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471EBB38-12D7-2A07-F29B-88CF30A80C97}"/>
              </a:ext>
            </a:extLst>
          </p:cNvPr>
          <p:cNvSpPr/>
          <p:nvPr userDrawn="1"/>
        </p:nvSpPr>
        <p:spPr>
          <a:xfrm>
            <a:off x="0" y="0"/>
            <a:ext cx="516987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noFill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riángulo rectángulo 8">
            <a:extLst>
              <a:ext uri="{FF2B5EF4-FFF2-40B4-BE49-F238E27FC236}">
                <a16:creationId xmlns:a16="http://schemas.microsoft.com/office/drawing/2014/main" id="{E3498BE6-AABD-3334-FC91-5D5572535096}"/>
              </a:ext>
            </a:extLst>
          </p:cNvPr>
          <p:cNvSpPr/>
          <p:nvPr userDrawn="1"/>
        </p:nvSpPr>
        <p:spPr>
          <a:xfrm>
            <a:off x="5169877" y="0"/>
            <a:ext cx="422031" cy="6858000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Triángulo rectángulo 9">
            <a:extLst>
              <a:ext uri="{FF2B5EF4-FFF2-40B4-BE49-F238E27FC236}">
                <a16:creationId xmlns:a16="http://schemas.microsoft.com/office/drawing/2014/main" id="{9C098CE9-777F-BEF3-54F9-3F200B264952}"/>
              </a:ext>
            </a:extLst>
          </p:cNvPr>
          <p:cNvSpPr/>
          <p:nvPr userDrawn="1"/>
        </p:nvSpPr>
        <p:spPr>
          <a:xfrm rot="176571">
            <a:off x="4988980" y="6179"/>
            <a:ext cx="422031" cy="7057899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003865-601B-A729-398C-8C7EC769CD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AE5F15E-BD28-4306-8457-9CE82AFBF7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4402"/>
          <a:stretch/>
        </p:blipFill>
        <p:spPr>
          <a:xfrm>
            <a:off x="4194313" y="-67056"/>
            <a:ext cx="7997686" cy="699211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3E6E7F1-0F4F-7CA1-4D86-8BAE54C561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BDB1FBD-E7FE-EACE-302A-0C8CD8B11B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8/1/25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01EE0D23-29EC-4943-C3AE-FD03BE5686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C6C7199D-B3B1-77D6-DA60-C0A4358251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9</cp:revision>
  <dcterms:created xsi:type="dcterms:W3CDTF">2024-01-15T15:21:25Z</dcterms:created>
  <dcterms:modified xsi:type="dcterms:W3CDTF">2025-01-08T16:49:37Z</dcterms:modified>
</cp:coreProperties>
</file>