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1" r:id="rId3"/>
    <p:sldId id="260" r:id="rId4"/>
    <p:sldId id="259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26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29FAB22-A176-BE9A-FF1D-95CF40AF9D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67056"/>
            <a:ext cx="12191998" cy="699211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3964D6C-24DA-565D-14BC-038E1DFCF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58990" y="2407393"/>
            <a:ext cx="6722471" cy="1210451"/>
          </a:xfrm>
        </p:spPr>
        <p:txBody>
          <a:bodyPr anchor="t">
            <a:normAutofit/>
          </a:bodyPr>
          <a:lstStyle>
            <a:lvl1pPr algn="l">
              <a:defRPr sz="360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E4AE2-F868-CF89-663B-1446259E6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8989" y="3706937"/>
            <a:ext cx="6722471" cy="1281993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139AD62-C130-EEC6-7ACB-DCE6CBA19C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712693" y="278810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s-CR" dirty="0"/>
              <a:t>Insertar aquí el logotipo de la declaratoria del año 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B5A4BCAE-A554-D4FF-647C-01A349AEEC7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379678" y="278809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s-CR" dirty="0"/>
              <a:t>Insertar aquí el logotipo de la instancia universitaria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104C2DC-AA0E-CD4B-1B01-7B48422E70F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66530" y="601072"/>
            <a:ext cx="1470992" cy="118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33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1A0F787-946C-C800-7A9F-A843D06A0A7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134111"/>
            <a:ext cx="12191998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7110AC6-C387-6A61-3F34-5118F861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18B5DF-468C-4E74-D1A6-7374797B8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376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2F08D65-02B7-66F1-EB54-D4EB3636EC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4402"/>
          <a:stretch/>
        </p:blipFill>
        <p:spPr>
          <a:xfrm>
            <a:off x="4194313" y="-67056"/>
            <a:ext cx="7997686" cy="699211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471EBB38-12D7-2A07-F29B-88CF30A80C97}"/>
              </a:ext>
            </a:extLst>
          </p:cNvPr>
          <p:cNvSpPr/>
          <p:nvPr userDrawn="1"/>
        </p:nvSpPr>
        <p:spPr>
          <a:xfrm>
            <a:off x="0" y="0"/>
            <a:ext cx="5169877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noFill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1596621-6B53-16F8-7BA5-D040D8336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727" y="1381492"/>
            <a:ext cx="3728427" cy="2852737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CBA4DF-36DE-BB03-947D-388BD7709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7727" y="4401894"/>
            <a:ext cx="3728427" cy="1500187"/>
          </a:xfrm>
        </p:spPr>
        <p:txBody>
          <a:bodyPr>
            <a:normAutofit/>
          </a:bodyPr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8DBC814B-221B-BD58-080F-A038F4E82D6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837604" y="1391384"/>
            <a:ext cx="5815135" cy="1500187"/>
          </a:xfrm>
        </p:spPr>
        <p:txBody>
          <a:bodyPr>
            <a:normAutofit/>
          </a:bodyPr>
          <a:lstStyle>
            <a:lvl1pPr marL="0" indent="0">
              <a:buNone/>
              <a:defRPr sz="2800" i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9" name="Triángulo rectángulo 8">
            <a:extLst>
              <a:ext uri="{FF2B5EF4-FFF2-40B4-BE49-F238E27FC236}">
                <a16:creationId xmlns:a16="http://schemas.microsoft.com/office/drawing/2014/main" id="{E3498BE6-AABD-3334-FC91-5D5572535096}"/>
              </a:ext>
            </a:extLst>
          </p:cNvPr>
          <p:cNvSpPr/>
          <p:nvPr userDrawn="1"/>
        </p:nvSpPr>
        <p:spPr>
          <a:xfrm>
            <a:off x="5169877" y="0"/>
            <a:ext cx="422031" cy="6858000"/>
          </a:xfrm>
          <a:prstGeom prst="rtTriangl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0" name="Triángulo rectángulo 9">
            <a:extLst>
              <a:ext uri="{FF2B5EF4-FFF2-40B4-BE49-F238E27FC236}">
                <a16:creationId xmlns:a16="http://schemas.microsoft.com/office/drawing/2014/main" id="{9C098CE9-777F-BEF3-54F9-3F200B264952}"/>
              </a:ext>
            </a:extLst>
          </p:cNvPr>
          <p:cNvSpPr/>
          <p:nvPr userDrawn="1"/>
        </p:nvSpPr>
        <p:spPr>
          <a:xfrm rot="176571">
            <a:off x="4988980" y="6179"/>
            <a:ext cx="422031" cy="7057899"/>
          </a:xfrm>
          <a:prstGeom prst="rtTriangle">
            <a:avLst/>
          </a:prstGeom>
          <a:solidFill>
            <a:schemeClr val="accent2">
              <a:lumMod val="20000"/>
              <a:lumOff val="8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0DDC91B-96CA-7F84-4C82-A33B1F7EC0F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76891" y="6465275"/>
            <a:ext cx="550985" cy="27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8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D8003865-601B-A729-398C-8C7EC769CD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134111"/>
            <a:ext cx="12191998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8E97685-2A71-AA6C-034C-D26A5D00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B8486C-3629-8082-8615-6C22A68C08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6EF1CB-C244-D3FF-AC11-CBAD6F401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2389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AE5F15E-BD28-4306-8457-9CE82AFBF72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4402"/>
          <a:stretch/>
        </p:blipFill>
        <p:spPr>
          <a:xfrm>
            <a:off x="4194313" y="-67056"/>
            <a:ext cx="7997686" cy="699211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63E6E7F1-0F4F-7CA1-4D86-8BAE54C561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67056"/>
            <a:ext cx="12191998" cy="699211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ACE39999-A080-5364-3DB8-BB2B43B27587}"/>
              </a:ext>
            </a:extLst>
          </p:cNvPr>
          <p:cNvSpPr/>
          <p:nvPr userDrawn="1"/>
        </p:nvSpPr>
        <p:spPr>
          <a:xfrm>
            <a:off x="0" y="2133600"/>
            <a:ext cx="12192000" cy="1219199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0">
                <a:srgbClr val="C0000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C8B5BDB-2BC6-6A08-EC2C-BEBFD3A7AE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25415" y="2224633"/>
            <a:ext cx="3983298" cy="1063689"/>
          </a:xfrm>
        </p:spPr>
        <p:txBody>
          <a:bodyPr anchor="t">
            <a:normAutofit/>
          </a:bodyPr>
          <a:lstStyle>
            <a:lvl1pPr algn="l">
              <a:defRPr sz="7200" b="1">
                <a:solidFill>
                  <a:schemeClr val="bg1"/>
                </a:solidFill>
                <a:latin typeface="Arial" panose="020B0604020202020204" pitchFamily="34" charset="0"/>
                <a:ea typeface="Open Sans Extrabold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Capítulo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925D41-D5A7-A519-1111-3C71D65785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78438" y="2224088"/>
            <a:ext cx="1102484" cy="1063625"/>
          </a:xfrm>
        </p:spPr>
        <p:txBody>
          <a:bodyPr anchor="ctr">
            <a:noAutofit/>
          </a:bodyPr>
          <a:lstStyle>
            <a:lvl1pPr marL="0" indent="0" algn="ctr">
              <a:buNone/>
              <a:defRPr sz="6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MX" dirty="0"/>
              <a:t>1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7929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BDB1FBD-E7FE-EACE-302A-0C8CD8B11B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134111"/>
            <a:ext cx="12191998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B6310B1-53CA-5C10-D76D-4CE7EA2B3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79245-A46F-27DF-4553-FBFECAF64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A027450-CAA6-285B-721C-5AFE80F12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99478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3D48AF5-4307-3C30-1359-B06D4D725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1DA0A7A-69B4-EA36-52E7-E46831A72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B69F9B-A41C-01D1-DD2C-2EE67F708C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B6B00C-789E-AC4B-8A7B-49E56D4B3FCA}" type="datetimeFigureOut">
              <a:rPr lang="es-CR" smtClean="0"/>
              <a:t>18/2/26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2050B-F2B4-FE81-B4D6-82EF931C3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49951F-1188-4B11-AEAB-EA03DB966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956344-2B43-934B-9611-7C425958EC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3506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D18A64-4C01-5F3A-79FC-B3665B38C0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D088A67-26C7-8C80-171E-B57E8241EA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11" name="Imagen 10" descr="Logotipo&#10;&#10;El contenido generado por IA puede ser incorrecto.">
            <a:extLst>
              <a:ext uri="{FF2B5EF4-FFF2-40B4-BE49-F238E27FC236}">
                <a16:creationId xmlns:a16="http://schemas.microsoft.com/office/drawing/2014/main" id="{E7FCBE81-D8ED-8FB7-C389-BD28C382CA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5930" y="199698"/>
            <a:ext cx="1930425" cy="1576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955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67001F-6662-A563-723C-71352E888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9CD1CE-76BC-EBB3-1D56-A8329F386E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B86A846-48DE-DC61-80C3-2199F128FD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3115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2100CF-0200-15BD-5FCD-4A5BD97616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627022-7F12-D2AE-75C2-FDFC6E3DD8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421263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4443C2-FE9D-EB95-BEEA-178F786A1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36F66A-C3E5-2FC7-1766-20FB5B41BA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A4150C-BAC5-0D3C-7A80-3565FB51182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862984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0</Words>
  <Application>Microsoft Macintosh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12</cp:revision>
  <dcterms:created xsi:type="dcterms:W3CDTF">2024-01-15T15:21:25Z</dcterms:created>
  <dcterms:modified xsi:type="dcterms:W3CDTF">2026-02-18T22:28:13Z</dcterms:modified>
</cp:coreProperties>
</file>