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1" r:id="rId3"/>
    <p:sldId id="260" r:id="rId4"/>
    <p:sldId id="259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23A4C62-C29F-510E-6B99-09B2538353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0451" y="3997653"/>
            <a:ext cx="6722471" cy="1210451"/>
          </a:xfrm>
        </p:spPr>
        <p:txBody>
          <a:bodyPr anchor="t">
            <a:normAutofit/>
          </a:bodyPr>
          <a:lstStyle>
            <a:lvl1pPr algn="l">
              <a:defRPr sz="3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0450" y="5297197"/>
            <a:ext cx="6722471" cy="1281993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56702" y="595066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123688" y="595066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DCFF8EF-1080-B2C7-BABF-533C43E2ABB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6530" y="601072"/>
            <a:ext cx="1470992" cy="118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1A0F787-946C-C800-7A9F-A843D06A0A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7110AC6-C387-6A61-3F34-5118F861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18B5DF-468C-4E74-D1A6-7374797B8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1FF7F36-EBA0-CD8D-B85A-AE07B9CD23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9817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432" y="1266419"/>
            <a:ext cx="3457012" cy="2852737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32" y="4286821"/>
            <a:ext cx="3457012" cy="1500187"/>
          </a:xfrm>
        </p:spPr>
        <p:txBody>
          <a:bodyPr>
            <a:normAutofit/>
          </a:bodyPr>
          <a:lstStyle>
            <a:lvl1pPr marL="0" indent="0">
              <a:buNone/>
              <a:defRPr sz="18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631636" y="1266419"/>
            <a:ext cx="6931652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8003865-601B-A729-398C-8C7EC769CD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AE5F15E-BD28-4306-8457-9CE82AFBF7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4402"/>
          <a:stretch/>
        </p:blipFill>
        <p:spPr>
          <a:xfrm>
            <a:off x="4194313" y="-67056"/>
            <a:ext cx="7997686" cy="699211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3E6E7F1-0F4F-7CA1-4D86-8BAE54C561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67056"/>
            <a:ext cx="12191998" cy="699211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0" y="2133600"/>
            <a:ext cx="12192000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0">
                <a:srgbClr val="C00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25415" y="2224633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78438" y="2224088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BDB1FBD-E7FE-EACE-302A-0C8CD8B11B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23/5/25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D18A64-4C01-5F3A-79FC-B3665B38C0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D088A67-26C7-8C80-171E-B57E8241EA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430A8FD9-850E-68F7-4269-4C7F2820D91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2335" r="1768" b="1"/>
          <a:stretch>
            <a:fillRect/>
          </a:stretch>
        </p:blipFill>
        <p:spPr>
          <a:xfrm>
            <a:off x="10350107" y="278810"/>
            <a:ext cx="1292814" cy="1142414"/>
          </a:xfrm>
        </p:spPr>
      </p:pic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C6C7199D-B3B1-77D6-DA60-C0A4358251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38357" y="345986"/>
            <a:ext cx="2168768" cy="1008063"/>
          </a:xfrm>
        </p:spPr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76955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9CD1CE-76BC-EBB3-1D56-A8329F386E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86A846-48DE-DC61-80C3-2199F128F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2100CF-0200-15BD-5FCD-4A5BD97616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627022-7F12-D2AE-75C2-FDFC6E3DD8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21263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443C2-FE9D-EB95-BEEA-178F786A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36F66A-C3E5-2FC7-1766-20FB5B41B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A4150C-BAC5-0D3C-7A80-3565FB51182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862984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11</cp:revision>
  <dcterms:created xsi:type="dcterms:W3CDTF">2024-01-15T15:21:25Z</dcterms:created>
  <dcterms:modified xsi:type="dcterms:W3CDTF">2025-05-23T15:58:37Z</dcterms:modified>
</cp:coreProperties>
</file>