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6"/>
  </p:normalViewPr>
  <p:slideViewPr>
    <p:cSldViewPr snapToGrid="0">
      <p:cViewPr varScale="1">
        <p:scale>
          <a:sx n="121" d="100"/>
          <a:sy n="121" d="100"/>
        </p:scale>
        <p:origin x="7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23A4C62-C29F-510E-6B99-09B2538353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0451" y="399765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0450" y="529719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56702" y="595066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123688" y="595066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DCFF8EF-1080-B2C7-BABF-533C43E2ABB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6530" y="6010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1A0F787-946C-C800-7A9F-A843D06A0A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1FF7F36-EBA0-CD8D-B85A-AE07B9CD23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9817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32" y="1266419"/>
            <a:ext cx="3457012" cy="2852737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32" y="4286821"/>
            <a:ext cx="3457012" cy="1500187"/>
          </a:xfrm>
        </p:spPr>
        <p:txBody>
          <a:bodyPr>
            <a:normAutofit/>
          </a:bodyPr>
          <a:lstStyle>
            <a:lvl1pPr marL="0" indent="0">
              <a:buNone/>
              <a:defRPr sz="18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631636" y="1266419"/>
            <a:ext cx="6931652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003865-601B-A729-398C-8C7EC769CD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AE5F15E-BD28-4306-8457-9CE82AFBF7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4402"/>
          <a:stretch/>
        </p:blipFill>
        <p:spPr>
          <a:xfrm>
            <a:off x="4194313" y="-67056"/>
            <a:ext cx="7997686" cy="699211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3E6E7F1-0F4F-7CA1-4D86-8BAE54C561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BDB1FBD-E7FE-EACE-302A-0C8CD8B11B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7" name="Imagen 6" descr="Texto&#10;&#10;El contenido generado por IA puede ser incorrecto.">
            <a:extLst>
              <a:ext uri="{FF2B5EF4-FFF2-40B4-BE49-F238E27FC236}">
                <a16:creationId xmlns:a16="http://schemas.microsoft.com/office/drawing/2014/main" id="{9AFEC1A5-00ED-FCD2-9414-AB29903C9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703" y="721111"/>
            <a:ext cx="3173515" cy="113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13</cp:revision>
  <dcterms:created xsi:type="dcterms:W3CDTF">2024-01-15T15:21:25Z</dcterms:created>
  <dcterms:modified xsi:type="dcterms:W3CDTF">2026-02-18T22:04:02Z</dcterms:modified>
</cp:coreProperties>
</file>