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23A4C62-C29F-510E-6B99-09B2538353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0451" y="399765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0450" y="529719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56702" y="595066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123688" y="595066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DCFF8EF-1080-B2C7-BABF-533C43E2ABB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530" y="6010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A0F787-946C-C800-7A9F-A843D06A0A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1FF7F36-EBA0-CD8D-B85A-AE07B9CD23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9817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32" y="1266419"/>
            <a:ext cx="3457012" cy="2852737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32" y="4286821"/>
            <a:ext cx="3457012" cy="1500187"/>
          </a:xfrm>
        </p:spPr>
        <p:txBody>
          <a:bodyPr>
            <a:normAutofit/>
          </a:bodyPr>
          <a:lstStyle>
            <a:lvl1pPr marL="0" indent="0">
              <a:buNone/>
              <a:defRPr sz="1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631636" y="1266419"/>
            <a:ext cx="6931652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003865-601B-A729-398C-8C7EC769C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AE5F15E-BD28-4306-8457-9CE82AFBF7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4402"/>
          <a:stretch/>
        </p:blipFill>
        <p:spPr>
          <a:xfrm>
            <a:off x="4194313" y="-67056"/>
            <a:ext cx="7997686" cy="699211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3E6E7F1-0F4F-7CA1-4D86-8BAE54C56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B1FBD-E7FE-EACE-302A-0C8CD8B11B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8/1/25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01EE0D23-29EC-4943-C3AE-FD03BE568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C6C7199D-B3B1-77D6-DA60-C0A4358251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10</cp:revision>
  <dcterms:created xsi:type="dcterms:W3CDTF">2024-01-15T15:21:25Z</dcterms:created>
  <dcterms:modified xsi:type="dcterms:W3CDTF">2025-01-08T17:12:21Z</dcterms:modified>
</cp:coreProperties>
</file>