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598" y="2640803"/>
            <a:ext cx="7630297" cy="1689765"/>
          </a:xfrm>
        </p:spPr>
        <p:txBody>
          <a:bodyPr anchor="t">
            <a:normAutofit/>
          </a:bodyPr>
          <a:lstStyle>
            <a:lvl1pPr algn="ctr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598" y="4512807"/>
            <a:ext cx="7630297" cy="1281993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12493" y="433266"/>
            <a:ext cx="2168768" cy="100806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79478" y="433265"/>
            <a:ext cx="2168768" cy="100806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1300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15/1/24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7BD2802-FBFF-7BC7-051E-C5F1A39E2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3097" y="3027664"/>
            <a:ext cx="7630297" cy="1689765"/>
          </a:xfrm>
        </p:spPr>
        <p:txBody>
          <a:bodyPr/>
          <a:lstStyle/>
          <a:p>
            <a:endParaRPr lang="es-CR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02D2773-3D2F-F339-2F9C-23202C0F3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3097" y="4899668"/>
            <a:ext cx="7630297" cy="1281993"/>
          </a:xfrm>
        </p:spPr>
        <p:txBody>
          <a:bodyPr/>
          <a:lstStyle/>
          <a:p>
            <a:endParaRPr lang="es-CR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0CF8ADDA-C25D-CDF8-98B6-3B9D719F05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4FC9F7EF-66C3-803D-F6F0-117DBF4602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144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6</cp:revision>
  <dcterms:created xsi:type="dcterms:W3CDTF">2024-01-15T15:21:25Z</dcterms:created>
  <dcterms:modified xsi:type="dcterms:W3CDTF">2024-01-15T15:52:57Z</dcterms:modified>
</cp:coreProperties>
</file>