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3764" y="233079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3763" y="421734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1795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34778" y="-111211"/>
            <a:ext cx="6017741" cy="7006281"/>
            <a:chOff x="221082" y="-111211"/>
            <a:chExt cx="6970550" cy="7006281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21082" y="-111211"/>
              <a:ext cx="6970550" cy="7006281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A4030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854" y="5501024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rgbClr val="A4030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A403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</a:blip>
          <a:srcRect l="21001" r="36992"/>
          <a:stretch/>
        </p:blipFill>
        <p:spPr>
          <a:xfrm rot="10800000">
            <a:off x="0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244" y="6462584"/>
            <a:ext cx="593122" cy="29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9128E-CC8B-79D6-8689-1115F406E3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D1EBAB-597C-E5B5-D29B-DB66B845F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11" name="Imagen 10" descr="Logotipo&#10;&#10;El contenido generado por IA puede ser incorrecto.">
            <a:extLst>
              <a:ext uri="{FF2B5EF4-FFF2-40B4-BE49-F238E27FC236}">
                <a16:creationId xmlns:a16="http://schemas.microsoft.com/office/drawing/2014/main" id="{693D8105-26F3-ABB7-46E1-63A002C47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021" y="444241"/>
            <a:ext cx="2173434" cy="177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39ECC1-C72C-D45E-0159-B4434DB0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21927A-CB11-2B68-AEDE-3CDCA23EE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416604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4BBA736-9A4A-8220-43D3-2DDC03FD00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FAE7A7-08B0-2EF1-8AAF-B588ED79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6BFB07-068D-403C-B237-98547B3C4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08190A-7281-0C7A-C33B-7DDF751F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964614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4</cp:revision>
  <dcterms:created xsi:type="dcterms:W3CDTF">2024-01-15T16:56:13Z</dcterms:created>
  <dcterms:modified xsi:type="dcterms:W3CDTF">2026-02-18T22:04:43Z</dcterms:modified>
</cp:coreProperties>
</file>