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0"/>
    <p:restoredTop sz="94694"/>
  </p:normalViewPr>
  <p:slideViewPr>
    <p:cSldViewPr snapToGrid="0" snapToObjects="1">
      <p:cViewPr varScale="1">
        <p:scale>
          <a:sx n="91" d="100"/>
          <a:sy n="91" d="100"/>
        </p:scale>
        <p:origin x="192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4D458F90-3EAA-D831-876B-C159131435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46FD3C3D-CCD0-3257-A7CF-FFB8AED11F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Macintosh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15</cp:revision>
  <dcterms:created xsi:type="dcterms:W3CDTF">2022-01-11T16:41:00Z</dcterms:created>
  <dcterms:modified xsi:type="dcterms:W3CDTF">2024-01-15T16:08:25Z</dcterms:modified>
</cp:coreProperties>
</file>