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66"/>
    <p:restoredTop sz="94694"/>
  </p:normalViewPr>
  <p:slideViewPr>
    <p:cSldViewPr snapToGrid="0" snapToObjects="1">
      <p:cViewPr varScale="1">
        <p:scale>
          <a:sx n="81" d="100"/>
          <a:sy n="81" d="100"/>
        </p:scale>
        <p:origin x="216" y="10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18/2/26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11A92CC7-E93D-3E1D-3ACA-4577A6DD5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402" y="110425"/>
            <a:ext cx="1545798" cy="126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AA7B0-0B83-D0E2-1A8B-7FB61E69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3BB6B9-991E-D9E8-1D48-EFBD44100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A5A2772-7981-54F1-9856-84F1530853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FBFB8B3-D019-1206-DFCE-23EE774C5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25345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0</Words>
  <Application>Microsoft Macintosh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18</cp:revision>
  <dcterms:created xsi:type="dcterms:W3CDTF">2022-01-11T16:41:00Z</dcterms:created>
  <dcterms:modified xsi:type="dcterms:W3CDTF">2026-02-18T22:05:00Z</dcterms:modified>
</cp:coreProperties>
</file>