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57" r:id="rId4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48"/>
    <p:restoredTop sz="94726"/>
  </p:normalViewPr>
  <p:slideViewPr>
    <p:cSldViewPr snapToGrid="0" snapToObjects="1">
      <p:cViewPr varScale="1">
        <p:scale>
          <a:sx n="113" d="100"/>
          <a:sy n="113" d="100"/>
        </p:scale>
        <p:origin x="192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23/5/25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23/5/25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85D12B-B4E3-755F-1A2C-EB8DF466B6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66247AA-AEF3-D5B1-9889-EC6B6F43732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R"/>
          </a:p>
        </p:txBody>
      </p:sp>
      <p:pic>
        <p:nvPicPr>
          <p:cNvPr id="7" name="Marcador de posición de imagen 6">
            <a:extLst>
              <a:ext uri="{FF2B5EF4-FFF2-40B4-BE49-F238E27FC236}">
                <a16:creationId xmlns:a16="http://schemas.microsoft.com/office/drawing/2014/main" id="{3EAB6BDB-1E0B-1D83-2192-812149CF2A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1920" r="5380"/>
          <a:stretch>
            <a:fillRect/>
          </a:stretch>
        </p:blipFill>
        <p:spPr>
          <a:xfrm>
            <a:off x="8048394" y="232256"/>
            <a:ext cx="1130055" cy="1041464"/>
          </a:xfrm>
        </p:spPr>
      </p:pic>
      <p:sp>
        <p:nvSpPr>
          <p:cNvPr id="5" name="Marcador de posición de imagen 4">
            <a:extLst>
              <a:ext uri="{FF2B5EF4-FFF2-40B4-BE49-F238E27FC236}">
                <a16:creationId xmlns:a16="http://schemas.microsoft.com/office/drawing/2014/main" id="{46FD3C3D-CCD0-3257-A7CF-FFB8AED11FF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044398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AA7B0-0B83-D0E2-1A8B-7FB61E69B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03BB6B9-991E-D9E8-1D48-EFBD44100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A5A2772-7981-54F1-9856-84F1530853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6FBFB8B3-D019-1206-DFCE-23EE774C58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825345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0</Words>
  <Application>Microsoft Macintosh PowerPoint</Application>
  <PresentationFormat>Panorámica</PresentationFormat>
  <Paragraphs>0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KAREN HERRERA  BENAVIDES</cp:lastModifiedBy>
  <cp:revision>16</cp:revision>
  <dcterms:created xsi:type="dcterms:W3CDTF">2022-01-11T16:41:00Z</dcterms:created>
  <dcterms:modified xsi:type="dcterms:W3CDTF">2025-05-23T15:59:13Z</dcterms:modified>
</cp:coreProperties>
</file>