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15/1/24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4462E2-0F14-799A-0B36-7260B7D2D9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E0CA8ED-49A4-F439-67B0-7D8EF6A9F9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F7B552B2-0079-846D-E32D-BC8B11E26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D9D34F59-2BB8-7728-8AA0-379D6D0C19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32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62C3FA-1A84-FA7A-8D0A-D352E21DE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29625E-8684-EB34-03FC-ADA6C79CA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6295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EA6FC3-0802-9128-A4F2-794B5CE05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3</cp:revision>
  <dcterms:created xsi:type="dcterms:W3CDTF">2024-01-15T16:27:29Z</dcterms:created>
  <dcterms:modified xsi:type="dcterms:W3CDTF">2024-01-15T16:35:27Z</dcterms:modified>
</cp:coreProperties>
</file>