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  <p:sldId id="257" r:id="rId3"/>
    <p:sldId id="258" r:id="rId4"/>
  </p:sldIdLst>
  <p:sldSz cx="12192000" cy="6858000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C9E28E9-B2A6-FD93-CA90-2AFD85C2A7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7309" y="2432543"/>
            <a:ext cx="6409037" cy="2045044"/>
          </a:xfrm>
        </p:spPr>
        <p:txBody>
          <a:bodyPr anchor="t">
            <a:normAutofit/>
          </a:bodyPr>
          <a:lstStyle>
            <a:lvl1pPr algn="l">
              <a:defRPr sz="4400" b="1"/>
            </a:lvl1pPr>
          </a:lstStyle>
          <a:p>
            <a:r>
              <a:rPr lang="es-MX" dirty="0"/>
              <a:t>Haz clic para modificar el estilo de título del patrón</a:t>
            </a:r>
            <a:endParaRPr lang="es-CR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898AAB6-A89B-4EF4-C68D-09FB00E48B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7309" y="4695568"/>
            <a:ext cx="6409037" cy="1068860"/>
          </a:xfrm>
        </p:spPr>
        <p:txBody>
          <a:bodyPr/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 dirty="0"/>
              <a:t>Haz clic para editar el estilo de subtítulo del patrón</a:t>
            </a:r>
            <a:endParaRPr lang="es-CR" dirty="0"/>
          </a:p>
        </p:txBody>
      </p:sp>
      <p:sp>
        <p:nvSpPr>
          <p:cNvPr id="7" name="Subtítulo 2">
            <a:extLst>
              <a:ext uri="{FF2B5EF4-FFF2-40B4-BE49-F238E27FC236}">
                <a16:creationId xmlns:a16="http://schemas.microsoft.com/office/drawing/2014/main" id="{97AD2C0B-613B-585C-B76F-2889809DF66C}"/>
              </a:ext>
            </a:extLst>
          </p:cNvPr>
          <p:cNvSpPr txBox="1">
            <a:spLocks/>
          </p:cNvSpPr>
          <p:nvPr userDrawn="1"/>
        </p:nvSpPr>
        <p:spPr>
          <a:xfrm>
            <a:off x="807309" y="5982409"/>
            <a:ext cx="6409037" cy="3655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1400" dirty="0"/>
              <a:t>Fecha</a:t>
            </a:r>
            <a:endParaRPr lang="es-CR" sz="1400" dirty="0"/>
          </a:p>
        </p:txBody>
      </p:sp>
      <p:sp>
        <p:nvSpPr>
          <p:cNvPr id="9" name="Marcador de posición de imagen 8">
            <a:extLst>
              <a:ext uri="{FF2B5EF4-FFF2-40B4-BE49-F238E27FC236}">
                <a16:creationId xmlns:a16="http://schemas.microsoft.com/office/drawing/2014/main" id="{ABAD6E68-6354-125E-8E49-A599BC81A34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808038" y="358775"/>
            <a:ext cx="2281237" cy="112395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s-CR" dirty="0"/>
              <a:t>Espacio para insertar el logo de su instancia</a:t>
            </a:r>
          </a:p>
        </p:txBody>
      </p:sp>
      <p:sp>
        <p:nvSpPr>
          <p:cNvPr id="10" name="Marcador de posición de imagen 8">
            <a:extLst>
              <a:ext uri="{FF2B5EF4-FFF2-40B4-BE49-F238E27FC236}">
                <a16:creationId xmlns:a16="http://schemas.microsoft.com/office/drawing/2014/main" id="{BF3B3003-DF7E-33B6-99FE-079E64EDC4D9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221725" y="358775"/>
            <a:ext cx="2281237" cy="112395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s-CR" dirty="0"/>
              <a:t>Espacio para insertar el logo de la declaratoria del año aprobada por CONARE</a:t>
            </a:r>
          </a:p>
        </p:txBody>
      </p:sp>
    </p:spTree>
    <p:extLst>
      <p:ext uri="{BB962C8B-B14F-4D97-AF65-F5344CB8AC3E}">
        <p14:creationId xmlns:p14="http://schemas.microsoft.com/office/powerpoint/2010/main" val="4155369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525F477-D0F4-F6F7-E46E-5A2D8714E7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A81F4AE-9028-55FA-27B1-F5E38F7F05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643860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3D2180C-253B-B425-B128-C2E277AC2E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2932" y="1015485"/>
            <a:ext cx="4098495" cy="2852737"/>
          </a:xfrm>
        </p:spPr>
        <p:txBody>
          <a:bodyPr anchor="t">
            <a:normAutofit/>
          </a:bodyPr>
          <a:lstStyle>
            <a:lvl1pPr algn="l">
              <a:defRPr sz="4800" b="1">
                <a:solidFill>
                  <a:schemeClr val="bg1"/>
                </a:solidFill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9C25356-D4F8-6159-E1E2-591C2BDE5C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12259" y="1015485"/>
            <a:ext cx="6491245" cy="2271412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 dirty="0"/>
              <a:t>Haga clic para modificar los estilos de texto del patrón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 dirty="0"/>
              <a:t>Haga clic para modificar los estilos de texto del patrón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 dirty="0"/>
              <a:t>Haga clic para modificar los estilos de texto del patrón</a:t>
            </a:r>
          </a:p>
          <a:p>
            <a:pPr lvl="0"/>
            <a:endParaRPr lang="es-MX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62719872-01EF-E4ED-B62B-011745C90B0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60952" y="234778"/>
            <a:ext cx="642552" cy="321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3141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461C01F1-9341-3463-B8EF-0DF2E43365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76D2445-CF9C-AFBC-1029-8FF92BB7D4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14E45E5-BB61-C26C-24AC-D322D5D3450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61C1448-4942-E343-B1B8-C176351CED07}" type="datetimeFigureOut">
              <a:rPr lang="es-CR" smtClean="0"/>
              <a:t>18/2/26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8C8B4EC-F5FD-66C7-66BF-D17E467343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AE39182-8A13-0457-4102-A4EB6E23EE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324ED3E-9834-304A-96C6-161205DF031C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233849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84462E2-0F14-799A-0B36-7260B7D2D9D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E0CA8ED-49A4-F439-67B0-7D8EF6A9F92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R"/>
          </a:p>
        </p:txBody>
      </p:sp>
      <p:pic>
        <p:nvPicPr>
          <p:cNvPr id="7" name="Imagen 6" descr="Logotipo&#10;&#10;El contenido generado por IA puede ser incorrecto.">
            <a:extLst>
              <a:ext uri="{FF2B5EF4-FFF2-40B4-BE49-F238E27FC236}">
                <a16:creationId xmlns:a16="http://schemas.microsoft.com/office/drawing/2014/main" id="{9996AFA7-1B90-188E-8677-2C622F5A9C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596" y="267481"/>
            <a:ext cx="1875888" cy="1532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281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862C3FA-1A84-FA7A-8D0A-D352E21DE0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629625E-8684-EB34-03FC-ADA6C79CAE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40629575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76C32D-F671-202B-CA16-012F2A1EC2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8EA6FC3-0802-9128-A4F2-794B5CE05E8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17220690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Macintosh PowerPoint</Application>
  <PresentationFormat>Panorámica</PresentationFormat>
  <Paragraphs>0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7" baseType="lpstr">
      <vt:lpstr>Aptos</vt:lpstr>
      <vt:lpstr>Aptos Display</vt:lpstr>
      <vt:lpstr>Arial</vt:lpstr>
      <vt:lpstr>Tema de Office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KAREN HERRERA  BENAVIDES</dc:creator>
  <cp:lastModifiedBy>KAREN HERRERA  BENAVIDES</cp:lastModifiedBy>
  <cp:revision>4</cp:revision>
  <dcterms:created xsi:type="dcterms:W3CDTF">2024-01-15T16:27:29Z</dcterms:created>
  <dcterms:modified xsi:type="dcterms:W3CDTF">2026-02-18T22:08:36Z</dcterms:modified>
</cp:coreProperties>
</file>