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15/1/24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15/1/24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2F5047-5A0A-7D5F-DA18-C5AA1A06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09DA3C-F5B7-66F3-4A29-1340B2FC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BC87D46E-34CB-345F-0306-C64469C9BB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E041C6D3-E013-59A2-FAA6-778FCB086A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4852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5367D7-BDD9-9906-B46E-67F056C8B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8BDD4E5-F04E-F630-4014-B7746C84EB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95194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22CEC8-D74D-49AC-7079-8E73459F9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037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ACF16D-0A8A-4914-BD63-8C1D9FD04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C2E7E6-B675-3DE4-A990-85E8003CE6E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774037B-24CB-AC71-C194-72A5DFA35F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29614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EB6350-6EB3-ACCF-B883-B3987E865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BDCACF-2715-F2BD-3F63-E59B202FE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95554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</cp:revision>
  <dcterms:created xsi:type="dcterms:W3CDTF">2024-01-15T16:37:53Z</dcterms:created>
  <dcterms:modified xsi:type="dcterms:W3CDTF">2024-01-15T16:50:28Z</dcterms:modified>
</cp:coreProperties>
</file>