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1" r:id="rId4"/>
    <p:sldId id="259" r:id="rId5"/>
    <p:sldId id="260" r:id="rId6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E71AC8-E22B-5621-1C6E-A6ABE056BE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2660" y="1925552"/>
            <a:ext cx="6767384" cy="2387600"/>
          </a:xfrm>
        </p:spPr>
        <p:txBody>
          <a:bodyPr anchor="t">
            <a:normAutofit/>
          </a:bodyPr>
          <a:lstStyle>
            <a:lvl1pPr algn="l">
              <a:defRPr sz="48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B063E7F-5AAA-189D-7441-498DB5DD04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2660" y="4405227"/>
            <a:ext cx="6767384" cy="165576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R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A104700-DE8A-E499-51C0-A39BF71014A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620529" y="383234"/>
            <a:ext cx="2335427" cy="109966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acordado en CONARE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8CE9904F-E53D-173A-5A18-2B391C6EAD1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92660" y="370790"/>
            <a:ext cx="2335427" cy="109966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instancia </a:t>
            </a:r>
            <a:r>
              <a:rPr lang="es-CR" dirty="0" err="1"/>
              <a:t>uniersitaria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55942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F86ADAF-B346-F061-42E4-A58D30BBC8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3270"/>
          <a:stretch/>
        </p:blipFill>
        <p:spPr>
          <a:xfrm flipV="1">
            <a:off x="3805881" y="6540053"/>
            <a:ext cx="8398476" cy="31794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93BDA35-4AAB-9935-979F-939169BB1E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66634" y="6540053"/>
            <a:ext cx="635894" cy="317947"/>
          </a:xfrm>
          <a:prstGeom prst="rect">
            <a:avLst/>
          </a:prstGeom>
        </p:spPr>
      </p:pic>
      <p:sp>
        <p:nvSpPr>
          <p:cNvPr id="11" name="Título 1">
            <a:extLst>
              <a:ext uri="{FF2B5EF4-FFF2-40B4-BE49-F238E27FC236}">
                <a16:creationId xmlns:a16="http://schemas.microsoft.com/office/drawing/2014/main" id="{BE94EFE1-D73C-FC8C-CCB5-35DC89603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989" y="758268"/>
            <a:ext cx="10515600" cy="1500188"/>
          </a:xfrm>
        </p:spPr>
        <p:txBody>
          <a:bodyPr anchor="t">
            <a:normAutofit/>
          </a:bodyPr>
          <a:lstStyle>
            <a:lvl1pPr>
              <a:defRPr sz="48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12" name="Marcador de texto 2">
            <a:extLst>
              <a:ext uri="{FF2B5EF4-FFF2-40B4-BE49-F238E27FC236}">
                <a16:creationId xmlns:a16="http://schemas.microsoft.com/office/drawing/2014/main" id="{F14CDA3C-C71D-4E4C-79DF-C61B70375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989" y="2312989"/>
            <a:ext cx="10515600" cy="3786743"/>
          </a:xfrm>
        </p:spPr>
        <p:txBody>
          <a:bodyPr anchor="t"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27591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FD733F-8B90-C778-61EE-5B1F8723C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477C07-234A-B69E-B603-DD078740D6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6C71845-3B77-7048-A493-04B82C8CF2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57CCB7FB-C460-DEFE-42EF-9B3966F112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8671" b="52800"/>
          <a:stretch/>
        </p:blipFill>
        <p:spPr>
          <a:xfrm rot="10800000">
            <a:off x="0" y="6594134"/>
            <a:ext cx="7772400" cy="26386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C0991B05-D411-1656-0AA3-5C0FBA5740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71190" y="6522182"/>
            <a:ext cx="494270" cy="24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39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94734077-806E-2ED6-2F1C-7801E432C0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8108"/>
          <a:stretch/>
        </p:blipFill>
        <p:spPr>
          <a:xfrm>
            <a:off x="0" y="-4763"/>
            <a:ext cx="4930346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C57FCB4-1EE9-39D5-70CF-838863D4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BC94B5-05F3-8B8D-2345-D3DA74775F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70679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1DA296-970E-935C-15C2-928E67735F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2306" y="2708838"/>
            <a:ext cx="5752306" cy="1600200"/>
          </a:xfrm>
        </p:spPr>
        <p:txBody>
          <a:bodyPr anchor="t">
            <a:normAutofit/>
          </a:bodyPr>
          <a:lstStyle>
            <a:lvl1pPr>
              <a:defRPr sz="8800" b="1"/>
            </a:lvl1pPr>
          </a:lstStyle>
          <a:p>
            <a:r>
              <a:rPr lang="es-MX" dirty="0"/>
              <a:t>Capítulo 1</a:t>
            </a:r>
            <a:endParaRPr lang="es-CR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32B57E2-3FC3-5A76-429E-AF45F593C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3CD48-E190-AD4E-803D-690E50556FAF}" type="datetimeFigureOut">
              <a:rPr lang="es-CR" smtClean="0"/>
              <a:t>18/2/26</a:t>
            </a:fld>
            <a:endParaRPr lang="es-C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B6F928A-433B-CCF4-B947-2103A3A3F5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8108"/>
          <a:stretch/>
        </p:blipFill>
        <p:spPr>
          <a:xfrm>
            <a:off x="0" y="0"/>
            <a:ext cx="4905632" cy="6920750"/>
          </a:xfrm>
          <a:prstGeom prst="parallelogram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9D67E12-BFB2-00FA-3EEA-35688F1BA8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5000"/>
          </a:blip>
          <a:srcRect r="28108"/>
          <a:stretch/>
        </p:blipFill>
        <p:spPr>
          <a:xfrm>
            <a:off x="846674" y="0"/>
            <a:ext cx="4905632" cy="6920750"/>
          </a:xfrm>
          <a:prstGeom prst="parallelogram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B27B07E-3BB4-CD69-0721-8830C38ED8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62200" y="929666"/>
            <a:ext cx="1305697" cy="106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63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EE49EBC-EC4D-05B4-0FFD-D5CD340D8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8E4CF43-AA70-2DD4-5E04-BC8C125B2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A08AAB8-C5C2-E526-CCFC-39B0033AB9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53CD48-E190-AD4E-803D-690E50556FAF}" type="datetimeFigureOut">
              <a:rPr lang="es-CR" smtClean="0"/>
              <a:t>18/2/26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9E88F1-6601-4176-CDB2-33FD9730E3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07C6A69-7921-0597-22D4-6EFAD98970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19D99-7A67-5B4C-BDEC-78C9161D2AE2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59556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  <p:sldLayoutId id="214748365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2F5047-5A0A-7D5F-DA18-C5AA1A062A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709DA3C-F5B7-66F3-4A29-1340B2FC8C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635F1125-1EC8-C502-F26C-65C8B33BDD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167" y="224146"/>
            <a:ext cx="2285792" cy="1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852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5367D7-BDD9-9906-B46E-67F056C8B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8BDD4E5-F04E-F630-4014-B7746C84EB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95194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22CEC8-D74D-49AC-7079-8E73459F9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68037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ACF16D-0A8A-4914-BD63-8C1D9FD04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C2E7E6-B675-3DE4-A990-85E8003CE6E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774037B-24CB-AC71-C194-72A5DFA35F0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29614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EB6350-6EB3-ACCF-B883-B3987E865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9BDCACF-2715-F2BD-3F63-E59B202FE7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955544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Macintosh PowerPoint</Application>
  <PresentationFormat>Panorámica</PresentationFormat>
  <Paragraphs>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2</cp:revision>
  <dcterms:created xsi:type="dcterms:W3CDTF">2024-01-15T16:37:53Z</dcterms:created>
  <dcterms:modified xsi:type="dcterms:W3CDTF">2026-02-18T22:06:23Z</dcterms:modified>
</cp:coreProperties>
</file>