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3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332D7F-D6B9-9839-8856-C8264D357C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3764" y="2330791"/>
            <a:ext cx="5799438" cy="1655762"/>
          </a:xfrm>
        </p:spPr>
        <p:txBody>
          <a:bodyPr anchor="t">
            <a:noAutofit/>
          </a:bodyPr>
          <a:lstStyle>
            <a:lvl1pPr algn="l">
              <a:defRPr sz="40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125BB02-B81A-7C60-531F-440051A482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53763" y="4217341"/>
            <a:ext cx="5799439" cy="1655762"/>
          </a:xfrm>
        </p:spPr>
        <p:txBody>
          <a:bodyPr>
            <a:normAutofit/>
          </a:bodyPr>
          <a:lstStyle>
            <a:lvl1pPr marL="0" indent="0" algn="l">
              <a:buNone/>
              <a:defRPr sz="18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C9AD981-3459-997A-7BFF-780D589E842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556162" y="768512"/>
            <a:ext cx="2697040" cy="96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s-CR" dirty="0"/>
              <a:t>Espacio para logotipo de la declaratoria del año acordaba por CONARE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593D5BE0-1E4E-799C-76A0-F29A30D06E1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84741" y="756056"/>
            <a:ext cx="2697040" cy="96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s-CR" dirty="0"/>
              <a:t>Espacio para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179547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8776B2-B33D-37D3-5B0D-D75AE2056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AD8281-FEC8-0EA5-2D5E-978ACCCDC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52C7E7C-02D2-8462-814D-01FD634635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232" b="92613"/>
          <a:stretch/>
        </p:blipFill>
        <p:spPr>
          <a:xfrm>
            <a:off x="1" y="6492875"/>
            <a:ext cx="12192000" cy="359548"/>
          </a:xfrm>
          <a:prstGeom prst="rect">
            <a:avLst/>
          </a:prstGeom>
        </p:spPr>
      </p:pic>
      <p:sp>
        <p:nvSpPr>
          <p:cNvPr id="9" name="Forma libre 8">
            <a:extLst>
              <a:ext uri="{FF2B5EF4-FFF2-40B4-BE49-F238E27FC236}">
                <a16:creationId xmlns:a16="http://schemas.microsoft.com/office/drawing/2014/main" id="{ACF42552-CAA4-39A9-CE91-828913D3505E}"/>
              </a:ext>
            </a:extLst>
          </p:cNvPr>
          <p:cNvSpPr/>
          <p:nvPr userDrawn="1"/>
        </p:nvSpPr>
        <p:spPr>
          <a:xfrm>
            <a:off x="8266670" y="6487297"/>
            <a:ext cx="3929449" cy="359548"/>
          </a:xfrm>
          <a:custGeom>
            <a:avLst/>
            <a:gdLst>
              <a:gd name="connsiteX0" fmla="*/ 3756454 w 3768811"/>
              <a:gd name="connsiteY0" fmla="*/ 0 h 383060"/>
              <a:gd name="connsiteX1" fmla="*/ 0 w 3768811"/>
              <a:gd name="connsiteY1" fmla="*/ 0 h 383060"/>
              <a:gd name="connsiteX2" fmla="*/ 469557 w 3768811"/>
              <a:gd name="connsiteY2" fmla="*/ 383060 h 383060"/>
              <a:gd name="connsiteX3" fmla="*/ 3768811 w 3768811"/>
              <a:gd name="connsiteY3" fmla="*/ 383060 h 383060"/>
              <a:gd name="connsiteX4" fmla="*/ 3756454 w 3768811"/>
              <a:gd name="connsiteY4" fmla="*/ 0 h 383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8811" h="383060">
                <a:moveTo>
                  <a:pt x="3756454" y="0"/>
                </a:moveTo>
                <a:lnTo>
                  <a:pt x="0" y="0"/>
                </a:lnTo>
                <a:lnTo>
                  <a:pt x="469557" y="383060"/>
                </a:lnTo>
                <a:lnTo>
                  <a:pt x="3768811" y="383060"/>
                </a:lnTo>
                <a:lnTo>
                  <a:pt x="3756454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B4F297C-AA2B-2E61-24E2-6E1E6F2EAD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53800" y="6515098"/>
            <a:ext cx="586946" cy="29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77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D5E50EC-840C-470F-E742-1835DD711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8652" y="4663325"/>
            <a:ext cx="4839901" cy="1500187"/>
          </a:xfrm>
        </p:spPr>
        <p:txBody>
          <a:bodyPr anchor="t"/>
          <a:lstStyle>
            <a:lvl1pPr marL="0" indent="0" algn="l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FDD1670C-BF91-3E6D-70BF-1D05C84EBD05}"/>
              </a:ext>
            </a:extLst>
          </p:cNvPr>
          <p:cNvGrpSpPr/>
          <p:nvPr userDrawn="1"/>
        </p:nvGrpSpPr>
        <p:grpSpPr>
          <a:xfrm>
            <a:off x="234778" y="-111211"/>
            <a:ext cx="6017741" cy="7006281"/>
            <a:chOff x="221082" y="-111211"/>
            <a:chExt cx="6970550" cy="7006281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78DB04EF-8708-4D28-0383-D353DCB150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21276" y="0"/>
              <a:ext cx="6858000" cy="6858000"/>
            </a:xfrm>
            <a:prstGeom prst="parallelogram">
              <a:avLst/>
            </a:prstGeom>
          </p:spPr>
        </p:pic>
        <p:sp>
          <p:nvSpPr>
            <p:cNvPr id="9" name="Forma libre 8">
              <a:extLst>
                <a:ext uri="{FF2B5EF4-FFF2-40B4-BE49-F238E27FC236}">
                  <a16:creationId xmlns:a16="http://schemas.microsoft.com/office/drawing/2014/main" id="{4B3EEA46-7363-E9E3-6758-32305BE56EAB}"/>
                </a:ext>
              </a:extLst>
            </p:cNvPr>
            <p:cNvSpPr/>
            <p:nvPr userDrawn="1"/>
          </p:nvSpPr>
          <p:spPr>
            <a:xfrm>
              <a:off x="221082" y="-111211"/>
              <a:ext cx="6970550" cy="7006281"/>
            </a:xfrm>
            <a:custGeom>
              <a:avLst/>
              <a:gdLst>
                <a:gd name="connsiteX0" fmla="*/ 1742302 w 6870356"/>
                <a:gd name="connsiteY0" fmla="*/ 37071 h 6919784"/>
                <a:gd name="connsiteX1" fmla="*/ 0 w 6870356"/>
                <a:gd name="connsiteY1" fmla="*/ 6919784 h 6919784"/>
                <a:gd name="connsiteX2" fmla="*/ 5152767 w 6870356"/>
                <a:gd name="connsiteY2" fmla="*/ 6870357 h 6919784"/>
                <a:gd name="connsiteX3" fmla="*/ 6870356 w 6870356"/>
                <a:gd name="connsiteY3" fmla="*/ 0 h 6919784"/>
                <a:gd name="connsiteX4" fmla="*/ 1742302 w 6870356"/>
                <a:gd name="connsiteY4" fmla="*/ 37071 h 691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356" h="6919784">
                  <a:moveTo>
                    <a:pt x="1742302" y="37071"/>
                  </a:moveTo>
                  <a:lnTo>
                    <a:pt x="0" y="6919784"/>
                  </a:lnTo>
                  <a:lnTo>
                    <a:pt x="5152767" y="6870357"/>
                  </a:lnTo>
                  <a:lnTo>
                    <a:pt x="6870356" y="0"/>
                  </a:lnTo>
                  <a:lnTo>
                    <a:pt x="1742302" y="37071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lumMod val="5000"/>
                    <a:lumOff val="95000"/>
                    <a:alpha val="0"/>
                  </a:schemeClr>
                </a:gs>
                <a:gs pos="27000">
                  <a:srgbClr val="A40304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pic>
        <p:nvPicPr>
          <p:cNvPr id="15" name="Imagen 14">
            <a:extLst>
              <a:ext uri="{FF2B5EF4-FFF2-40B4-BE49-F238E27FC236}">
                <a16:creationId xmlns:a16="http://schemas.microsoft.com/office/drawing/2014/main" id="{F85FC874-40E1-755B-98F5-8C23F3C57E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8854" y="5501024"/>
            <a:ext cx="1316508" cy="1055501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A4BD8AAC-9B16-187A-F505-E0AB5DB3E24B}"/>
              </a:ext>
            </a:extLst>
          </p:cNvPr>
          <p:cNvSpPr/>
          <p:nvPr userDrawn="1"/>
        </p:nvSpPr>
        <p:spPr>
          <a:xfrm>
            <a:off x="0" y="1977081"/>
            <a:ext cx="12192000" cy="2471351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27000">
                <a:srgbClr val="A4030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46732B0-E0C8-84DF-CDFD-202396AE8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37" y="2382559"/>
            <a:ext cx="9527231" cy="1608673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164468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CAE09797-A85B-E7FF-3E21-26E959C5B623}"/>
              </a:ext>
            </a:extLst>
          </p:cNvPr>
          <p:cNvSpPr/>
          <p:nvPr userDrawn="1"/>
        </p:nvSpPr>
        <p:spPr>
          <a:xfrm>
            <a:off x="0" y="0"/>
            <a:ext cx="5041557" cy="6858000"/>
          </a:xfrm>
          <a:prstGeom prst="rect">
            <a:avLst/>
          </a:prstGeom>
          <a:solidFill>
            <a:srgbClr val="A403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F8C683A-1FE5-B980-17C0-A547345243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3000"/>
          </a:blip>
          <a:srcRect l="21001" r="36992"/>
          <a:stretch/>
        </p:blipFill>
        <p:spPr>
          <a:xfrm rot="10800000">
            <a:off x="0" y="0"/>
            <a:ext cx="5041557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F2C6669-A516-5960-D147-42B57E52E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BA3B88B-6520-FAE3-61DF-11ACF42D90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5F5440CC-47CD-4F63-60A3-0A08542D2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2107" y="79765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R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BA710FB7-7C81-3745-9267-45984BD952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54244" y="6462584"/>
            <a:ext cx="593122" cy="29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581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D0BFF34-2A0D-2585-10CB-B9F6E0A0E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91CF98-0B1F-600B-6284-3C6236A57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BA9443-639E-249A-F2E9-191C8410DA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AE6046-7B07-6945-8BCA-E1589435F370}" type="datetimeFigureOut">
              <a:rPr lang="es-CR" smtClean="0"/>
              <a:t>18/2/26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F687C6-0BB4-E15C-9BD8-A299EABC36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BD98073-5A37-D46A-95C0-77EFCB8D6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28E02D-B634-6841-9C3B-50D6ED4B59E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5839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69128E-CC8B-79D6-8689-1115F406E3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2D1EBAB-597C-E5B5-D29B-DB66B845FF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AC02EA70-D259-3C8D-AB93-BE3E519AD2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7050" y="486107"/>
            <a:ext cx="1976152" cy="161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30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39ECC1-C72C-D45E-0159-B4434DB0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21927A-CB11-2B68-AEDE-3CDCA23EEF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416604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4BBA736-9A4A-8220-43D3-2DDC03FD00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A641AE6C-FC14-7511-3295-C10B94DA7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2364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FAE7A7-08B0-2EF1-8AAF-B588ED79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F6BFB07-068D-403C-B237-98547B3C462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08190A-7281-0C7A-C33B-7DDF751F4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964614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2</cp:revision>
  <dcterms:created xsi:type="dcterms:W3CDTF">2024-01-15T16:56:13Z</dcterms:created>
  <dcterms:modified xsi:type="dcterms:W3CDTF">2026-02-18T22:06:45Z</dcterms:modified>
</cp:coreProperties>
</file>