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79"/>
    <p:restoredTop sz="94658"/>
  </p:normalViewPr>
  <p:slideViewPr>
    <p:cSldViewPr snapToGrid="0" snapToObjects="1">
      <p:cViewPr varScale="1">
        <p:scale>
          <a:sx n="90" d="100"/>
          <a:sy n="90" d="100"/>
        </p:scale>
        <p:origin x="322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upo 33">
            <a:extLst>
              <a:ext uri="{FF2B5EF4-FFF2-40B4-BE49-F238E27FC236}">
                <a16:creationId xmlns:a16="http://schemas.microsoft.com/office/drawing/2014/main" id="{939ECD1B-1D2A-CCA8-7612-7D128E489336}"/>
              </a:ext>
            </a:extLst>
          </p:cNvPr>
          <p:cNvGrpSpPr/>
          <p:nvPr/>
        </p:nvGrpSpPr>
        <p:grpSpPr>
          <a:xfrm>
            <a:off x="-1" y="0"/>
            <a:ext cx="6858000" cy="4008101"/>
            <a:chOff x="0" y="0"/>
            <a:chExt cx="6858000" cy="4008101"/>
          </a:xfrm>
        </p:grpSpPr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0BFDA3F6-BD63-E296-424E-5CC825592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2606674" y="3537186"/>
              <a:ext cx="1865313" cy="470915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B996E4FC-2749-0736-1209-9E5C0ADD75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7722"/>
            <a:stretch/>
          </p:blipFill>
          <p:spPr>
            <a:xfrm>
              <a:off x="0" y="0"/>
              <a:ext cx="6858000" cy="926099"/>
            </a:xfrm>
            <a:prstGeom prst="rect">
              <a:avLst/>
            </a:prstGeom>
          </p:spPr>
        </p:pic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9C864C83-BFE6-1133-00A2-3D6016566F55}"/>
              </a:ext>
            </a:extLst>
          </p:cNvPr>
          <p:cNvGrpSpPr/>
          <p:nvPr/>
        </p:nvGrpSpPr>
        <p:grpSpPr>
          <a:xfrm>
            <a:off x="-1" y="5070687"/>
            <a:ext cx="6858000" cy="4074109"/>
            <a:chOff x="-1" y="5070687"/>
            <a:chExt cx="6858000" cy="4074109"/>
          </a:xfrm>
        </p:grpSpPr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6B664227-CFB4-9DB2-0009-DF7CD8656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6675" y="5070687"/>
              <a:ext cx="1865313" cy="47091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A75BFBB-64A1-34E9-7410-1A57676C4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7722"/>
            <a:stretch/>
          </p:blipFill>
          <p:spPr>
            <a:xfrm>
              <a:off x="-1" y="8229600"/>
              <a:ext cx="6858000" cy="915196"/>
            </a:xfrm>
            <a:prstGeom prst="rect">
              <a:avLst/>
            </a:prstGeom>
          </p:spPr>
        </p:pic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829642" y="5978960"/>
            <a:ext cx="5341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829642" y="6580593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741712" y="2251943"/>
            <a:ext cx="5469833" cy="1079250"/>
            <a:chOff x="268977" y="1650094"/>
            <a:chExt cx="5469833" cy="107925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50094"/>
              <a:ext cx="53412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782014" y="7026868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representa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70299" y="1759500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0CA8259-E935-BE9C-E0A9-4B7475BE2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0461" y="8238543"/>
            <a:ext cx="862166" cy="76637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14B7027-3E57-9006-4DF2-455162D0FD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296341" y="133451"/>
            <a:ext cx="862166" cy="76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14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21</cp:revision>
  <dcterms:created xsi:type="dcterms:W3CDTF">2014-02-05T14:53:36Z</dcterms:created>
  <dcterms:modified xsi:type="dcterms:W3CDTF">2025-05-23T15:48:50Z</dcterms:modified>
</cp:coreProperties>
</file>