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79"/>
    <p:restoredTop sz="94589"/>
  </p:normalViewPr>
  <p:slideViewPr>
    <p:cSldViewPr snapToGrid="0" snapToObjects="1">
      <p:cViewPr varScale="1">
        <p:scale>
          <a:sx n="90" d="100"/>
          <a:sy n="90" d="100"/>
        </p:scale>
        <p:origin x="3224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80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56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98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20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96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32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144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3078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92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15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0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6">
            <a:extLst>
              <a:ext uri="{FF2B5EF4-FFF2-40B4-BE49-F238E27FC236}">
                <a16:creationId xmlns:a16="http://schemas.microsoft.com/office/drawing/2014/main" id="{94D7B5A0-58E8-1649-334A-2FE7771DDF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483"/>
          <a:stretch/>
        </p:blipFill>
        <p:spPr bwMode="auto">
          <a:xfrm>
            <a:off x="0" y="4526895"/>
            <a:ext cx="6858000" cy="4617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77A83969-A7FC-2047-9220-CCB615EB8043}"/>
              </a:ext>
            </a:extLst>
          </p:cNvPr>
          <p:cNvSpPr txBox="1"/>
          <p:nvPr/>
        </p:nvSpPr>
        <p:spPr>
          <a:xfrm>
            <a:off x="998886" y="6400823"/>
            <a:ext cx="5341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Apellido Apellido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254F35C-429D-F84B-913F-1BDBB679EB97}"/>
              </a:ext>
            </a:extLst>
          </p:cNvPr>
          <p:cNvSpPr txBox="1"/>
          <p:nvPr/>
        </p:nvSpPr>
        <p:spPr>
          <a:xfrm>
            <a:off x="870298" y="6987190"/>
            <a:ext cx="5341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6857999" cy="45189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11018"/>
            <a:ext cx="6857999" cy="46329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4" name="Imagen 6"/>
          <p:cNvPicPr>
            <a:picLocks noChangeAspect="1"/>
          </p:cNvPicPr>
          <p:nvPr/>
        </p:nvPicPr>
        <p:blipFill rotWithShape="1">
          <a:blip r:embed="rId2"/>
          <a:srcRect r="14484"/>
          <a:stretch/>
        </p:blipFill>
        <p:spPr bwMode="auto">
          <a:xfrm rot="10800000">
            <a:off x="-1" y="7939"/>
            <a:ext cx="6858000" cy="4511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BC343234-D6FF-A776-C374-790E376AB440}"/>
              </a:ext>
            </a:extLst>
          </p:cNvPr>
          <p:cNvGrpSpPr/>
          <p:nvPr/>
        </p:nvGrpSpPr>
        <p:grpSpPr>
          <a:xfrm rot="10800000">
            <a:off x="694083" y="1912879"/>
            <a:ext cx="5469833" cy="1079250"/>
            <a:chOff x="268977" y="1650094"/>
            <a:chExt cx="5469833" cy="1079250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85D3956A-41B7-659C-13DF-D3F98B64765F}"/>
                </a:ext>
              </a:extLst>
            </p:cNvPr>
            <p:cNvSpPr txBox="1"/>
            <p:nvPr/>
          </p:nvSpPr>
          <p:spPr>
            <a:xfrm>
              <a:off x="397565" y="1650094"/>
              <a:ext cx="53412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Nombre Apellido </a:t>
              </a:r>
              <a:r>
                <a:rPr lang="es-ES" sz="3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APellido</a:t>
              </a:r>
              <a:endParaRPr lang="es-ES" sz="3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FDF36BAB-827B-2BAC-83A5-7BC036114B8D}"/>
                </a:ext>
              </a:extLst>
            </p:cNvPr>
            <p:cNvSpPr txBox="1"/>
            <p:nvPr/>
          </p:nvSpPr>
          <p:spPr>
            <a:xfrm>
              <a:off x="268977" y="2267679"/>
              <a:ext cx="53412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Cargo</a:t>
              </a:r>
              <a:endParaRPr lang="es-ES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15B9640F-103C-958B-3716-77F88AF45140}"/>
              </a:ext>
            </a:extLst>
          </p:cNvPr>
          <p:cNvSpPr txBox="1"/>
          <p:nvPr/>
        </p:nvSpPr>
        <p:spPr>
          <a:xfrm>
            <a:off x="822670" y="7433465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Rectora Adjunta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5542D1-3FF9-6416-E4D5-33750C80D2B1}"/>
              </a:ext>
            </a:extLst>
          </p:cNvPr>
          <p:cNvSpPr txBox="1"/>
          <p:nvPr/>
        </p:nvSpPr>
        <p:spPr>
          <a:xfrm rot="10800000">
            <a:off x="822670" y="1420436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Instancia que </a:t>
            </a:r>
            <a:r>
              <a:rPr lang="es-E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represneta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2396191-FBFB-B58E-46F7-3100B03011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623" y="8122893"/>
            <a:ext cx="858584" cy="76318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7BEA46E-D3D8-F639-E2A0-9C300BEB5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64791" y="221988"/>
            <a:ext cx="858584" cy="76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13</Words>
  <Application>Microsoft Macintosh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Oficina Relaciones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Nacional</dc:creator>
  <cp:lastModifiedBy>KAREN HERRERA  BENAVIDES</cp:lastModifiedBy>
  <cp:revision>19</cp:revision>
  <dcterms:created xsi:type="dcterms:W3CDTF">2014-02-05T14:53:36Z</dcterms:created>
  <dcterms:modified xsi:type="dcterms:W3CDTF">2025-05-23T15:49:29Z</dcterms:modified>
</cp:coreProperties>
</file>