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79"/>
    <p:restoredTop sz="94589"/>
  </p:normalViewPr>
  <p:slideViewPr>
    <p:cSldViewPr snapToGrid="0" snapToObjects="1">
      <p:cViewPr varScale="1">
        <p:scale>
          <a:sx n="90" d="100"/>
          <a:sy n="90" d="100"/>
        </p:scale>
        <p:origin x="3224" y="2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95800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8561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8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18207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960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5328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1441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078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5923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92506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6815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C5DB1-E11C-454B-9F0C-0216279A4A64}" type="datetimeFigureOut">
              <a:rPr lang="es-ES" smtClean="0"/>
              <a:t>21/4/25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61C1D-4057-F944-93F7-8AD46FB301D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06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6">
            <a:extLst>
              <a:ext uri="{FF2B5EF4-FFF2-40B4-BE49-F238E27FC236}">
                <a16:creationId xmlns:a16="http://schemas.microsoft.com/office/drawing/2014/main" id="{94D7B5A0-58E8-1649-334A-2FE7771DDF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4483"/>
          <a:stretch/>
        </p:blipFill>
        <p:spPr bwMode="auto">
          <a:xfrm>
            <a:off x="0" y="4526895"/>
            <a:ext cx="6858000" cy="4617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77A83969-A7FC-2047-9220-CCB615EB8043}"/>
              </a:ext>
            </a:extLst>
          </p:cNvPr>
          <p:cNvSpPr txBox="1"/>
          <p:nvPr/>
        </p:nvSpPr>
        <p:spPr>
          <a:xfrm>
            <a:off x="998886" y="6400823"/>
            <a:ext cx="5341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Nombre Apellido Apellido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254F35C-429D-F84B-913F-1BDBB679EB97}"/>
              </a:ext>
            </a:extLst>
          </p:cNvPr>
          <p:cNvSpPr txBox="1"/>
          <p:nvPr/>
        </p:nvSpPr>
        <p:spPr>
          <a:xfrm>
            <a:off x="870298" y="6987190"/>
            <a:ext cx="53412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Cargo</a:t>
            </a:r>
            <a:endParaRPr lang="es-E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0" y="0"/>
            <a:ext cx="6857999" cy="4518955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sp>
        <p:nvSpPr>
          <p:cNvPr id="10" name="Rectángulo 9"/>
          <p:cNvSpPr/>
          <p:nvPr/>
        </p:nvSpPr>
        <p:spPr>
          <a:xfrm>
            <a:off x="0" y="4511018"/>
            <a:ext cx="6857999" cy="463298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/>
          </a:p>
        </p:txBody>
      </p:sp>
      <p:pic>
        <p:nvPicPr>
          <p:cNvPr id="4" name="Imagen 6"/>
          <p:cNvPicPr>
            <a:picLocks noChangeAspect="1"/>
          </p:cNvPicPr>
          <p:nvPr/>
        </p:nvPicPr>
        <p:blipFill rotWithShape="1">
          <a:blip r:embed="rId2"/>
          <a:srcRect r="14484"/>
          <a:stretch/>
        </p:blipFill>
        <p:spPr bwMode="auto">
          <a:xfrm rot="10800000">
            <a:off x="-1" y="7939"/>
            <a:ext cx="6858000" cy="4511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upo 6">
            <a:extLst>
              <a:ext uri="{FF2B5EF4-FFF2-40B4-BE49-F238E27FC236}">
                <a16:creationId xmlns:a16="http://schemas.microsoft.com/office/drawing/2014/main" id="{BC343234-D6FF-A776-C374-790E376AB440}"/>
              </a:ext>
            </a:extLst>
          </p:cNvPr>
          <p:cNvGrpSpPr/>
          <p:nvPr/>
        </p:nvGrpSpPr>
        <p:grpSpPr>
          <a:xfrm rot="10800000">
            <a:off x="694083" y="1912879"/>
            <a:ext cx="5469833" cy="1079250"/>
            <a:chOff x="268977" y="1650094"/>
            <a:chExt cx="5469833" cy="1079250"/>
          </a:xfrm>
        </p:grpSpPr>
        <p:sp>
          <p:nvSpPr>
            <p:cNvPr id="2" name="CuadroTexto 1">
              <a:extLst>
                <a:ext uri="{FF2B5EF4-FFF2-40B4-BE49-F238E27FC236}">
                  <a16:creationId xmlns:a16="http://schemas.microsoft.com/office/drawing/2014/main" id="{85D3956A-41B7-659C-13DF-D3F98B64765F}"/>
                </a:ext>
              </a:extLst>
            </p:cNvPr>
            <p:cNvSpPr txBox="1"/>
            <p:nvPr/>
          </p:nvSpPr>
          <p:spPr>
            <a:xfrm>
              <a:off x="397565" y="1650094"/>
              <a:ext cx="53412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3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Nombre Apellido </a:t>
              </a:r>
              <a:r>
                <a:rPr lang="es-ES" sz="3600" b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APellido</a:t>
              </a:r>
              <a:endParaRPr lang="es-ES" sz="3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uadroTexto 5">
              <a:extLst>
                <a:ext uri="{FF2B5EF4-FFF2-40B4-BE49-F238E27FC236}">
                  <a16:creationId xmlns:a16="http://schemas.microsoft.com/office/drawing/2014/main" id="{FDF36BAB-827B-2BAC-83A5-7BC036114B8D}"/>
                </a:ext>
              </a:extLst>
            </p:cNvPr>
            <p:cNvSpPr txBox="1"/>
            <p:nvPr/>
          </p:nvSpPr>
          <p:spPr>
            <a:xfrm>
              <a:off x="268977" y="2267679"/>
              <a:ext cx="53412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Cargo</a:t>
              </a:r>
              <a:endParaRPr lang="es-ES" sz="2800" b="1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15B9640F-103C-958B-3716-77F88AF45140}"/>
              </a:ext>
            </a:extLst>
          </p:cNvPr>
          <p:cNvSpPr txBox="1"/>
          <p:nvPr/>
        </p:nvSpPr>
        <p:spPr>
          <a:xfrm>
            <a:off x="822670" y="7433465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Rectora Adjunta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15542D1-3FF9-6416-E4D5-33750C80D2B1}"/>
              </a:ext>
            </a:extLst>
          </p:cNvPr>
          <p:cNvSpPr txBox="1"/>
          <p:nvPr/>
        </p:nvSpPr>
        <p:spPr>
          <a:xfrm rot="10800000">
            <a:off x="822670" y="1420436"/>
            <a:ext cx="5341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Instancia que </a:t>
            </a:r>
            <a:r>
              <a:rPr lang="es-ES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represneta</a:t>
            </a:r>
            <a:endParaRPr lang="es-ES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605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13</Words>
  <Application>Microsoft Macintosh PowerPoint</Application>
  <PresentationFormat>Presentación en pantalla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Tema de Office</vt:lpstr>
      <vt:lpstr>Presentación de PowerPoint</vt:lpstr>
    </vt:vector>
  </TitlesOfParts>
  <Company>Oficina Relaciones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Universidad Nacional</dc:creator>
  <cp:lastModifiedBy>KAREN HERRERA  BENAVIDES</cp:lastModifiedBy>
  <cp:revision>18</cp:revision>
  <dcterms:created xsi:type="dcterms:W3CDTF">2014-02-05T14:53:36Z</dcterms:created>
  <dcterms:modified xsi:type="dcterms:W3CDTF">2025-04-21T23:00:47Z</dcterms:modified>
</cp:coreProperties>
</file>