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94558"/>
  </p:normalViewPr>
  <p:slideViewPr>
    <p:cSldViewPr snapToGrid="0" snapToObjects="1">
      <p:cViewPr varScale="1">
        <p:scale>
          <a:sx n="90" d="100"/>
          <a:sy n="90" d="100"/>
        </p:scale>
        <p:origin x="2944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18/2/26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14630037-FEF7-456A-5C08-DE7F05964238}"/>
              </a:ext>
            </a:extLst>
          </p:cNvPr>
          <p:cNvGrpSpPr/>
          <p:nvPr/>
        </p:nvGrpSpPr>
        <p:grpSpPr>
          <a:xfrm rot="10800000">
            <a:off x="-14289" y="-1"/>
            <a:ext cx="6886575" cy="4568169"/>
            <a:chOff x="0" y="4514850"/>
            <a:chExt cx="6886575" cy="4629151"/>
          </a:xfrm>
        </p:grpSpPr>
        <p:pic>
          <p:nvPicPr>
            <p:cNvPr id="15" name="Imagen 6">
              <a:extLst>
                <a:ext uri="{FF2B5EF4-FFF2-40B4-BE49-F238E27FC236}">
                  <a16:creationId xmlns:a16="http://schemas.microsoft.com/office/drawing/2014/main" id="{C7FA11D5-F00D-EAB4-4621-34A5CF0031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id="{6DDCE246-63A2-DCA6-F777-7C242DCD51E8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E653999-DB5B-8E15-4F27-28C0E2C46B89}"/>
              </a:ext>
            </a:extLst>
          </p:cNvPr>
          <p:cNvGrpSpPr/>
          <p:nvPr/>
        </p:nvGrpSpPr>
        <p:grpSpPr>
          <a:xfrm>
            <a:off x="0" y="4514850"/>
            <a:ext cx="6886575" cy="4629151"/>
            <a:chOff x="0" y="4514850"/>
            <a:chExt cx="6886575" cy="4629151"/>
          </a:xfrm>
        </p:grpSpPr>
        <p:pic>
          <p:nvPicPr>
            <p:cNvPr id="9" name="Imagen 6">
              <a:extLst>
                <a:ext uri="{FF2B5EF4-FFF2-40B4-BE49-F238E27FC236}">
                  <a16:creationId xmlns:a16="http://schemas.microsoft.com/office/drawing/2014/main" id="{94D7B5A0-58E8-1649-334A-2FE7771DDF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orma libre 11">
              <a:extLst>
                <a:ext uri="{FF2B5EF4-FFF2-40B4-BE49-F238E27FC236}">
                  <a16:creationId xmlns:a16="http://schemas.microsoft.com/office/drawing/2014/main" id="{78D57841-C39F-F269-6336-D7C15D07E485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758375" y="6431834"/>
            <a:ext cx="5341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694082" y="6986735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48472"/>
            <a:chOff x="268977" y="1680872"/>
            <a:chExt cx="5469833" cy="1048472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80872"/>
              <a:ext cx="5341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646454" y="7433010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 descr="Logotipo&#10;&#10;El contenido generado por IA puede ser incorrecto.">
            <a:extLst>
              <a:ext uri="{FF2B5EF4-FFF2-40B4-BE49-F238E27FC236}">
                <a16:creationId xmlns:a16="http://schemas.microsoft.com/office/drawing/2014/main" id="{AE022743-EE5C-FC7E-A91B-33E62E2B7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64871" y="290542"/>
            <a:ext cx="1078790" cy="881033"/>
          </a:xfrm>
          <a:prstGeom prst="rect">
            <a:avLst/>
          </a:prstGeom>
        </p:spPr>
      </p:pic>
      <p:pic>
        <p:nvPicPr>
          <p:cNvPr id="19" name="Imagen 18" descr="Logotipo&#10;&#10;El contenido generado por IA puede ser incorrecto.">
            <a:extLst>
              <a:ext uri="{FF2B5EF4-FFF2-40B4-BE49-F238E27FC236}">
                <a16:creationId xmlns:a16="http://schemas.microsoft.com/office/drawing/2014/main" id="{5CC0F608-750E-9C82-14CE-F6F4137BA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34" y="7937686"/>
            <a:ext cx="1078790" cy="88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23</cp:revision>
  <dcterms:created xsi:type="dcterms:W3CDTF">2014-02-05T14:53:36Z</dcterms:created>
  <dcterms:modified xsi:type="dcterms:W3CDTF">2026-02-18T22:40:41Z</dcterms:modified>
</cp:coreProperties>
</file>