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730"/>
    <p:restoredTop sz="94589"/>
  </p:normalViewPr>
  <p:slideViewPr>
    <p:cSldViewPr snapToGrid="0" snapToObjects="1">
      <p:cViewPr varScale="1">
        <p:scale>
          <a:sx n="90" d="100"/>
          <a:sy n="90" d="100"/>
        </p:scale>
        <p:origin x="2944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80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56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98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20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96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32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144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3078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92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15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5DB1-E11C-454B-9F0C-0216279A4A64}" type="datetimeFigureOut">
              <a:rPr lang="es-ES" smtClean="0"/>
              <a:t>23/5/25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0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o 13">
            <a:extLst>
              <a:ext uri="{FF2B5EF4-FFF2-40B4-BE49-F238E27FC236}">
                <a16:creationId xmlns:a16="http://schemas.microsoft.com/office/drawing/2014/main" id="{14630037-FEF7-456A-5C08-DE7F05964238}"/>
              </a:ext>
            </a:extLst>
          </p:cNvPr>
          <p:cNvGrpSpPr/>
          <p:nvPr/>
        </p:nvGrpSpPr>
        <p:grpSpPr>
          <a:xfrm rot="10800000">
            <a:off x="-14289" y="-1"/>
            <a:ext cx="6886575" cy="4568169"/>
            <a:chOff x="0" y="4514850"/>
            <a:chExt cx="6886575" cy="4629151"/>
          </a:xfrm>
        </p:grpSpPr>
        <p:pic>
          <p:nvPicPr>
            <p:cNvPr id="15" name="Imagen 6">
              <a:extLst>
                <a:ext uri="{FF2B5EF4-FFF2-40B4-BE49-F238E27FC236}">
                  <a16:creationId xmlns:a16="http://schemas.microsoft.com/office/drawing/2014/main" id="{C7FA11D5-F00D-EAB4-4621-34A5CF0031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451"/>
            <a:stretch/>
          </p:blipFill>
          <p:spPr bwMode="auto">
            <a:xfrm>
              <a:off x="0" y="4526895"/>
              <a:ext cx="6858000" cy="4617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Forma libre 17">
              <a:extLst>
                <a:ext uri="{FF2B5EF4-FFF2-40B4-BE49-F238E27FC236}">
                  <a16:creationId xmlns:a16="http://schemas.microsoft.com/office/drawing/2014/main" id="{6DDCE246-63A2-DCA6-F777-7C242DCD51E8}"/>
                </a:ext>
              </a:extLst>
            </p:cNvPr>
            <p:cNvSpPr/>
            <p:nvPr/>
          </p:nvSpPr>
          <p:spPr>
            <a:xfrm>
              <a:off x="0" y="4514850"/>
              <a:ext cx="6886575" cy="4629150"/>
            </a:xfrm>
            <a:custGeom>
              <a:avLst/>
              <a:gdLst>
                <a:gd name="connsiteX0" fmla="*/ 0 w 6886575"/>
                <a:gd name="connsiteY0" fmla="*/ 0 h 4629150"/>
                <a:gd name="connsiteX1" fmla="*/ 5172075 w 6886575"/>
                <a:gd name="connsiteY1" fmla="*/ 0 h 4629150"/>
                <a:gd name="connsiteX2" fmla="*/ 6886575 w 6886575"/>
                <a:gd name="connsiteY2" fmla="*/ 2543175 h 4629150"/>
                <a:gd name="connsiteX3" fmla="*/ 6886575 w 6886575"/>
                <a:gd name="connsiteY3" fmla="*/ 2843213 h 4629150"/>
                <a:gd name="connsiteX4" fmla="*/ 5100638 w 6886575"/>
                <a:gd name="connsiteY4" fmla="*/ 4629150 h 4629150"/>
                <a:gd name="connsiteX5" fmla="*/ 0 w 6886575"/>
                <a:gd name="connsiteY5" fmla="*/ 4629150 h 4629150"/>
                <a:gd name="connsiteX6" fmla="*/ 0 w 6886575"/>
                <a:gd name="connsiteY6" fmla="*/ 0 h 462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6575" h="4629150">
                  <a:moveTo>
                    <a:pt x="0" y="0"/>
                  </a:moveTo>
                  <a:lnTo>
                    <a:pt x="5172075" y="0"/>
                  </a:lnTo>
                  <a:lnTo>
                    <a:pt x="6886575" y="2543175"/>
                  </a:lnTo>
                  <a:lnTo>
                    <a:pt x="6886575" y="2843213"/>
                  </a:lnTo>
                  <a:lnTo>
                    <a:pt x="5100638" y="4629150"/>
                  </a:lnTo>
                  <a:lnTo>
                    <a:pt x="0" y="4629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3E653999-DB5B-8E15-4F27-28C0E2C46B89}"/>
              </a:ext>
            </a:extLst>
          </p:cNvPr>
          <p:cNvGrpSpPr/>
          <p:nvPr/>
        </p:nvGrpSpPr>
        <p:grpSpPr>
          <a:xfrm>
            <a:off x="0" y="4514850"/>
            <a:ext cx="6886575" cy="4629151"/>
            <a:chOff x="0" y="4514850"/>
            <a:chExt cx="6886575" cy="4629151"/>
          </a:xfrm>
        </p:grpSpPr>
        <p:pic>
          <p:nvPicPr>
            <p:cNvPr id="9" name="Imagen 6">
              <a:extLst>
                <a:ext uri="{FF2B5EF4-FFF2-40B4-BE49-F238E27FC236}">
                  <a16:creationId xmlns:a16="http://schemas.microsoft.com/office/drawing/2014/main" id="{94D7B5A0-58E8-1649-334A-2FE7771DDFB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451"/>
            <a:stretch/>
          </p:blipFill>
          <p:spPr bwMode="auto">
            <a:xfrm>
              <a:off x="0" y="4526895"/>
              <a:ext cx="6858000" cy="46171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Forma libre 11">
              <a:extLst>
                <a:ext uri="{FF2B5EF4-FFF2-40B4-BE49-F238E27FC236}">
                  <a16:creationId xmlns:a16="http://schemas.microsoft.com/office/drawing/2014/main" id="{78D57841-C39F-F269-6336-D7C15D07E485}"/>
                </a:ext>
              </a:extLst>
            </p:cNvPr>
            <p:cNvSpPr/>
            <p:nvPr/>
          </p:nvSpPr>
          <p:spPr>
            <a:xfrm>
              <a:off x="0" y="4514850"/>
              <a:ext cx="6886575" cy="4629150"/>
            </a:xfrm>
            <a:custGeom>
              <a:avLst/>
              <a:gdLst>
                <a:gd name="connsiteX0" fmla="*/ 0 w 6886575"/>
                <a:gd name="connsiteY0" fmla="*/ 0 h 4629150"/>
                <a:gd name="connsiteX1" fmla="*/ 5172075 w 6886575"/>
                <a:gd name="connsiteY1" fmla="*/ 0 h 4629150"/>
                <a:gd name="connsiteX2" fmla="*/ 6886575 w 6886575"/>
                <a:gd name="connsiteY2" fmla="*/ 2543175 h 4629150"/>
                <a:gd name="connsiteX3" fmla="*/ 6886575 w 6886575"/>
                <a:gd name="connsiteY3" fmla="*/ 2843213 h 4629150"/>
                <a:gd name="connsiteX4" fmla="*/ 5100638 w 6886575"/>
                <a:gd name="connsiteY4" fmla="*/ 4629150 h 4629150"/>
                <a:gd name="connsiteX5" fmla="*/ 0 w 6886575"/>
                <a:gd name="connsiteY5" fmla="*/ 4629150 h 4629150"/>
                <a:gd name="connsiteX6" fmla="*/ 0 w 6886575"/>
                <a:gd name="connsiteY6" fmla="*/ 0 h 4629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6575" h="4629150">
                  <a:moveTo>
                    <a:pt x="0" y="0"/>
                  </a:moveTo>
                  <a:lnTo>
                    <a:pt x="5172075" y="0"/>
                  </a:lnTo>
                  <a:lnTo>
                    <a:pt x="6886575" y="2543175"/>
                  </a:lnTo>
                  <a:lnTo>
                    <a:pt x="6886575" y="2843213"/>
                  </a:lnTo>
                  <a:lnTo>
                    <a:pt x="5100638" y="4629150"/>
                  </a:lnTo>
                  <a:lnTo>
                    <a:pt x="0" y="4629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7A83969-A7FC-2047-9220-CCB615EB8043}"/>
              </a:ext>
            </a:extLst>
          </p:cNvPr>
          <p:cNvSpPr txBox="1"/>
          <p:nvPr/>
        </p:nvSpPr>
        <p:spPr>
          <a:xfrm>
            <a:off x="758375" y="6431834"/>
            <a:ext cx="5341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Apellido Apellido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254F35C-429D-F84B-913F-1BDBB679EB97}"/>
              </a:ext>
            </a:extLst>
          </p:cNvPr>
          <p:cNvSpPr txBox="1"/>
          <p:nvPr/>
        </p:nvSpPr>
        <p:spPr>
          <a:xfrm>
            <a:off x="694082" y="6986735"/>
            <a:ext cx="5341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6857999" cy="45189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11018"/>
            <a:ext cx="6857999" cy="46329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C343234-D6FF-A776-C374-790E376AB440}"/>
              </a:ext>
            </a:extLst>
          </p:cNvPr>
          <p:cNvGrpSpPr/>
          <p:nvPr/>
        </p:nvGrpSpPr>
        <p:grpSpPr>
          <a:xfrm rot="10800000">
            <a:off x="694083" y="1912879"/>
            <a:ext cx="5469833" cy="1048472"/>
            <a:chOff x="268977" y="1680872"/>
            <a:chExt cx="5469833" cy="1048472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85D3956A-41B7-659C-13DF-D3F98B64765F}"/>
                </a:ext>
              </a:extLst>
            </p:cNvPr>
            <p:cNvSpPr txBox="1"/>
            <p:nvPr/>
          </p:nvSpPr>
          <p:spPr>
            <a:xfrm>
              <a:off x="397565" y="1680872"/>
              <a:ext cx="53412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Nombre Apellido </a:t>
              </a:r>
              <a:r>
                <a:rPr lang="es-ES" sz="32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APellido</a:t>
              </a:r>
              <a:endPara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FDF36BAB-827B-2BAC-83A5-7BC036114B8D}"/>
                </a:ext>
              </a:extLst>
            </p:cNvPr>
            <p:cNvSpPr txBox="1"/>
            <p:nvPr/>
          </p:nvSpPr>
          <p:spPr>
            <a:xfrm>
              <a:off x="268977" y="2267679"/>
              <a:ext cx="53412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Cargo</a:t>
              </a:r>
              <a:endParaRPr lang="es-ES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15B9640F-103C-958B-3716-77F88AF45140}"/>
              </a:ext>
            </a:extLst>
          </p:cNvPr>
          <p:cNvSpPr txBox="1"/>
          <p:nvPr/>
        </p:nvSpPr>
        <p:spPr>
          <a:xfrm>
            <a:off x="646454" y="7433010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Rectora Adjunta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5542D1-3FF9-6416-E4D5-33750C80D2B1}"/>
              </a:ext>
            </a:extLst>
          </p:cNvPr>
          <p:cNvSpPr txBox="1"/>
          <p:nvPr/>
        </p:nvSpPr>
        <p:spPr>
          <a:xfrm rot="10800000">
            <a:off x="822670" y="1420436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Instancia que </a:t>
            </a:r>
            <a:r>
              <a:rPr lang="es-E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represneta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3FC33AB-50EE-D93E-2F17-BC1FF5AFC0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083" y="8091578"/>
            <a:ext cx="858584" cy="763186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D0C57793-F9C2-424F-E36B-F5295FBE4F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5734623" y="328625"/>
            <a:ext cx="858584" cy="76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13</Words>
  <Application>Microsoft Macintosh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Oficina Relaciones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Nacional</dc:creator>
  <cp:lastModifiedBy>KAREN HERRERA  BENAVIDES</cp:lastModifiedBy>
  <cp:revision>22</cp:revision>
  <dcterms:created xsi:type="dcterms:W3CDTF">2014-02-05T14:53:36Z</dcterms:created>
  <dcterms:modified xsi:type="dcterms:W3CDTF">2025-05-23T15:49:53Z</dcterms:modified>
</cp:coreProperties>
</file>